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75" r:id="rId6"/>
    <p:sldId id="273" r:id="rId7"/>
    <p:sldId id="268" r:id="rId8"/>
    <p:sldId id="296" r:id="rId9"/>
    <p:sldId id="294" r:id="rId10"/>
    <p:sldId id="303" r:id="rId11"/>
    <p:sldId id="308" r:id="rId12"/>
    <p:sldId id="305" r:id="rId13"/>
    <p:sldId id="306" r:id="rId14"/>
    <p:sldId id="299" r:id="rId15"/>
    <p:sldId id="307" r:id="rId16"/>
    <p:sldId id="313" r:id="rId17"/>
    <p:sldId id="314" r:id="rId18"/>
    <p:sldId id="302" r:id="rId19"/>
    <p:sldId id="310" r:id="rId20"/>
    <p:sldId id="312" r:id="rId21"/>
    <p:sldId id="263"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3" autoAdjust="0"/>
    <p:restoredTop sz="77889" autoAdjust="0"/>
  </p:normalViewPr>
  <p:slideViewPr>
    <p:cSldViewPr snapToGrid="0">
      <p:cViewPr varScale="1">
        <p:scale>
          <a:sx n="77" d="100"/>
          <a:sy n="77" d="100"/>
        </p:scale>
        <p:origin x="72" y="2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garet Thorpe" userId="5e44030ed606b15a" providerId="LiveId" clId="{54AD3ACE-2B3C-4347-B68C-80439AEE0126}"/>
    <pc:docChg chg="undo redo custSel addSld delSld modSld sldOrd">
      <pc:chgData name="Margaret Thorpe" userId="5e44030ed606b15a" providerId="LiveId" clId="{54AD3ACE-2B3C-4347-B68C-80439AEE0126}" dt="2021-02-10T00:34:18.550" v="4456" actId="47"/>
      <pc:docMkLst>
        <pc:docMk/>
      </pc:docMkLst>
      <pc:sldChg chg="del">
        <pc:chgData name="Margaret Thorpe" userId="5e44030ed606b15a" providerId="LiveId" clId="{54AD3ACE-2B3C-4347-B68C-80439AEE0126}" dt="2021-02-10T00:28:19.630" v="4390" actId="47"/>
        <pc:sldMkLst>
          <pc:docMk/>
          <pc:sldMk cId="2880909745" sldId="262"/>
        </pc:sldMkLst>
      </pc:sldChg>
      <pc:sldChg chg="modSp mod modNotesTx">
        <pc:chgData name="Margaret Thorpe" userId="5e44030ed606b15a" providerId="LiveId" clId="{54AD3ACE-2B3C-4347-B68C-80439AEE0126}" dt="2021-02-10T00:27:30.947" v="4388"/>
        <pc:sldMkLst>
          <pc:docMk/>
          <pc:sldMk cId="3514892887" sldId="263"/>
        </pc:sldMkLst>
        <pc:spChg chg="mod">
          <ac:chgData name="Margaret Thorpe" userId="5e44030ed606b15a" providerId="LiveId" clId="{54AD3ACE-2B3C-4347-B68C-80439AEE0126}" dt="2021-02-10T00:12:30.479" v="4206" actId="1076"/>
          <ac:spMkLst>
            <pc:docMk/>
            <pc:sldMk cId="3514892887" sldId="263"/>
            <ac:spMk id="2" creationId="{DD648CF1-C72A-4313-8FC7-BF6DD4642AFE}"/>
          </ac:spMkLst>
        </pc:spChg>
        <pc:spChg chg="mod">
          <ac:chgData name="Margaret Thorpe" userId="5e44030ed606b15a" providerId="LiveId" clId="{54AD3ACE-2B3C-4347-B68C-80439AEE0126}" dt="2021-02-10T00:26:29.783" v="4387" actId="12"/>
          <ac:spMkLst>
            <pc:docMk/>
            <pc:sldMk cId="3514892887" sldId="263"/>
            <ac:spMk id="9" creationId="{687F31CC-2AE0-41D2-8FC9-DA8D0D715D0E}"/>
          </ac:spMkLst>
        </pc:spChg>
        <pc:picChg chg="mod">
          <ac:chgData name="Margaret Thorpe" userId="5e44030ed606b15a" providerId="LiveId" clId="{54AD3ACE-2B3C-4347-B68C-80439AEE0126}" dt="2021-02-10T00:12:24.569" v="4205" actId="1076"/>
          <ac:picMkLst>
            <pc:docMk/>
            <pc:sldMk cId="3514892887" sldId="263"/>
            <ac:picMk id="4" creationId="{A4298283-DDB8-4365-95A1-90935E16BE2B}"/>
          </ac:picMkLst>
        </pc:picChg>
      </pc:sldChg>
      <pc:sldChg chg="modSp mod modAnim modNotesTx">
        <pc:chgData name="Margaret Thorpe" userId="5e44030ed606b15a" providerId="LiveId" clId="{54AD3ACE-2B3C-4347-B68C-80439AEE0126}" dt="2021-02-10T00:29:40.737" v="4395"/>
        <pc:sldMkLst>
          <pc:docMk/>
          <pc:sldMk cId="2372968877" sldId="264"/>
        </pc:sldMkLst>
        <pc:spChg chg="mod">
          <ac:chgData name="Margaret Thorpe" userId="5e44030ed606b15a" providerId="LiveId" clId="{54AD3ACE-2B3C-4347-B68C-80439AEE0126}" dt="2021-02-09T17:40:19.543" v="87" actId="20577"/>
          <ac:spMkLst>
            <pc:docMk/>
            <pc:sldMk cId="2372968877" sldId="264"/>
            <ac:spMk id="2" creationId="{E561AC0E-7195-4ACF-AA0A-5E2923A987F7}"/>
          </ac:spMkLst>
        </pc:spChg>
      </pc:sldChg>
      <pc:sldChg chg="del">
        <pc:chgData name="Margaret Thorpe" userId="5e44030ed606b15a" providerId="LiveId" clId="{54AD3ACE-2B3C-4347-B68C-80439AEE0126}" dt="2021-02-10T00:27:51.224" v="4389" actId="47"/>
        <pc:sldMkLst>
          <pc:docMk/>
          <pc:sldMk cId="381659708" sldId="266"/>
        </pc:sldMkLst>
      </pc:sldChg>
      <pc:sldChg chg="del">
        <pc:chgData name="Margaret Thorpe" userId="5e44030ed606b15a" providerId="LiveId" clId="{54AD3ACE-2B3C-4347-B68C-80439AEE0126}" dt="2021-02-10T00:28:19.630" v="4390" actId="47"/>
        <pc:sldMkLst>
          <pc:docMk/>
          <pc:sldMk cId="397072516" sldId="267"/>
        </pc:sldMkLst>
      </pc:sldChg>
      <pc:sldChg chg="modSp mod">
        <pc:chgData name="Margaret Thorpe" userId="5e44030ed606b15a" providerId="LiveId" clId="{54AD3ACE-2B3C-4347-B68C-80439AEE0126}" dt="2021-02-09T22:35:19.909" v="2831" actId="404"/>
        <pc:sldMkLst>
          <pc:docMk/>
          <pc:sldMk cId="153491007" sldId="268"/>
        </pc:sldMkLst>
        <pc:spChg chg="mod">
          <ac:chgData name="Margaret Thorpe" userId="5e44030ed606b15a" providerId="LiveId" clId="{54AD3ACE-2B3C-4347-B68C-80439AEE0126}" dt="2021-02-09T22:35:19.909" v="2831" actId="404"/>
          <ac:spMkLst>
            <pc:docMk/>
            <pc:sldMk cId="153491007" sldId="268"/>
            <ac:spMk id="2" creationId="{042C824B-4279-4D47-92DD-71F5353FAA23}"/>
          </ac:spMkLst>
        </pc:spChg>
      </pc:sldChg>
      <pc:sldChg chg="del">
        <pc:chgData name="Margaret Thorpe" userId="5e44030ed606b15a" providerId="LiveId" clId="{54AD3ACE-2B3C-4347-B68C-80439AEE0126}" dt="2021-02-10T00:28:19.630" v="4390" actId="47"/>
        <pc:sldMkLst>
          <pc:docMk/>
          <pc:sldMk cId="2127580902" sldId="269"/>
        </pc:sldMkLst>
      </pc:sldChg>
      <pc:sldChg chg="del">
        <pc:chgData name="Margaret Thorpe" userId="5e44030ed606b15a" providerId="LiveId" clId="{54AD3ACE-2B3C-4347-B68C-80439AEE0126}" dt="2021-02-10T00:28:19.630" v="4390" actId="47"/>
        <pc:sldMkLst>
          <pc:docMk/>
          <pc:sldMk cId="882630486" sldId="270"/>
        </pc:sldMkLst>
      </pc:sldChg>
      <pc:sldChg chg="del">
        <pc:chgData name="Margaret Thorpe" userId="5e44030ed606b15a" providerId="LiveId" clId="{54AD3ACE-2B3C-4347-B68C-80439AEE0126}" dt="2021-02-10T00:28:19.630" v="4390" actId="47"/>
        <pc:sldMkLst>
          <pc:docMk/>
          <pc:sldMk cId="3208809124" sldId="271"/>
        </pc:sldMkLst>
      </pc:sldChg>
      <pc:sldChg chg="del">
        <pc:chgData name="Margaret Thorpe" userId="5e44030ed606b15a" providerId="LiveId" clId="{54AD3ACE-2B3C-4347-B68C-80439AEE0126}" dt="2021-02-10T00:28:19.630" v="4390" actId="47"/>
        <pc:sldMkLst>
          <pc:docMk/>
          <pc:sldMk cId="2904138510" sldId="272"/>
        </pc:sldMkLst>
      </pc:sldChg>
      <pc:sldChg chg="addSp modSp mod modNotesTx">
        <pc:chgData name="Margaret Thorpe" userId="5e44030ed606b15a" providerId="LiveId" clId="{54AD3ACE-2B3C-4347-B68C-80439AEE0126}" dt="2021-02-10T00:33:07.837" v="4455" actId="20577"/>
        <pc:sldMkLst>
          <pc:docMk/>
          <pc:sldMk cId="2741894353" sldId="273"/>
        </pc:sldMkLst>
        <pc:spChg chg="add mod">
          <ac:chgData name="Margaret Thorpe" userId="5e44030ed606b15a" providerId="LiveId" clId="{54AD3ACE-2B3C-4347-B68C-80439AEE0126}" dt="2021-02-09T23:58:38.833" v="4130" actId="14100"/>
          <ac:spMkLst>
            <pc:docMk/>
            <pc:sldMk cId="2741894353" sldId="273"/>
            <ac:spMk id="9" creationId="{01D5D9CD-DBE1-40D3-AD21-800901930103}"/>
          </ac:spMkLst>
        </pc:spChg>
        <pc:spChg chg="mod">
          <ac:chgData name="Margaret Thorpe" userId="5e44030ed606b15a" providerId="LiveId" clId="{54AD3ACE-2B3C-4347-B68C-80439AEE0126}" dt="2021-02-09T23:43:58.150" v="3702" actId="1076"/>
          <ac:spMkLst>
            <pc:docMk/>
            <pc:sldMk cId="2741894353" sldId="273"/>
            <ac:spMk id="21" creationId="{A4FE7C8E-1432-46BA-9026-0B0A4E19A4CE}"/>
          </ac:spMkLst>
        </pc:spChg>
        <pc:spChg chg="mod">
          <ac:chgData name="Margaret Thorpe" userId="5e44030ed606b15a" providerId="LiveId" clId="{54AD3ACE-2B3C-4347-B68C-80439AEE0126}" dt="2021-02-10T00:33:07.837" v="4455" actId="20577"/>
          <ac:spMkLst>
            <pc:docMk/>
            <pc:sldMk cId="2741894353" sldId="273"/>
            <ac:spMk id="29" creationId="{8F8CBBA1-3C3A-4A14-8C14-BF98A579940B}"/>
          </ac:spMkLst>
        </pc:spChg>
        <pc:spChg chg="mod">
          <ac:chgData name="Margaret Thorpe" userId="5e44030ed606b15a" providerId="LiveId" clId="{54AD3ACE-2B3C-4347-B68C-80439AEE0126}" dt="2021-02-09T23:37:04.920" v="3701" actId="20577"/>
          <ac:spMkLst>
            <pc:docMk/>
            <pc:sldMk cId="2741894353" sldId="273"/>
            <ac:spMk id="30" creationId="{A97DD15D-4401-4B47-AAAF-A4A67E6E3544}"/>
          </ac:spMkLst>
        </pc:spChg>
        <pc:spChg chg="mod">
          <ac:chgData name="Margaret Thorpe" userId="5e44030ed606b15a" providerId="LiveId" clId="{54AD3ACE-2B3C-4347-B68C-80439AEE0126}" dt="2021-02-09T23:49:46.301" v="3817" actId="1076"/>
          <ac:spMkLst>
            <pc:docMk/>
            <pc:sldMk cId="2741894353" sldId="273"/>
            <ac:spMk id="31" creationId="{5C699CF5-C5BE-40E0-872B-DD6CE9C4DF48}"/>
          </ac:spMkLst>
        </pc:spChg>
        <pc:spChg chg="mod">
          <ac:chgData name="Margaret Thorpe" userId="5e44030ed606b15a" providerId="LiveId" clId="{54AD3ACE-2B3C-4347-B68C-80439AEE0126}" dt="2021-02-09T23:36:16.216" v="3670" actId="14100"/>
          <ac:spMkLst>
            <pc:docMk/>
            <pc:sldMk cId="2741894353" sldId="273"/>
            <ac:spMk id="32" creationId="{1DB8BD61-3B0A-4751-B2C3-9E111DD64578}"/>
          </ac:spMkLst>
        </pc:spChg>
        <pc:spChg chg="mod">
          <ac:chgData name="Margaret Thorpe" userId="5e44030ed606b15a" providerId="LiveId" clId="{54AD3ACE-2B3C-4347-B68C-80439AEE0126}" dt="2021-02-09T23:58:46.032" v="4131" actId="14100"/>
          <ac:spMkLst>
            <pc:docMk/>
            <pc:sldMk cId="2741894353" sldId="273"/>
            <ac:spMk id="33" creationId="{5DAC4759-FA7B-471B-8797-FD3124286F9F}"/>
          </ac:spMkLst>
        </pc:spChg>
      </pc:sldChg>
      <pc:sldChg chg="modSp mod">
        <pc:chgData name="Margaret Thorpe" userId="5e44030ed606b15a" providerId="LiveId" clId="{54AD3ACE-2B3C-4347-B68C-80439AEE0126}" dt="2021-02-10T00:31:18.067" v="4415" actId="20577"/>
        <pc:sldMkLst>
          <pc:docMk/>
          <pc:sldMk cId="2709760376" sldId="275"/>
        </pc:sldMkLst>
        <pc:spChg chg="mod">
          <ac:chgData name="Margaret Thorpe" userId="5e44030ed606b15a" providerId="LiveId" clId="{54AD3ACE-2B3C-4347-B68C-80439AEE0126}" dt="2021-02-10T00:31:18.067" v="4415" actId="20577"/>
          <ac:spMkLst>
            <pc:docMk/>
            <pc:sldMk cId="2709760376" sldId="275"/>
            <ac:spMk id="5" creationId="{1933D985-3509-4429-8A74-2EA1D8A334F0}"/>
          </ac:spMkLst>
        </pc:spChg>
      </pc:sldChg>
      <pc:sldChg chg="addSp delSp modSp mod modClrScheme chgLayout">
        <pc:chgData name="Margaret Thorpe" userId="5e44030ed606b15a" providerId="LiveId" clId="{54AD3ACE-2B3C-4347-B68C-80439AEE0126}" dt="2021-02-09T22:45:53.517" v="3059" actId="1076"/>
        <pc:sldMkLst>
          <pc:docMk/>
          <pc:sldMk cId="4014094660" sldId="296"/>
        </pc:sldMkLst>
        <pc:spChg chg="add del mod ord">
          <ac:chgData name="Margaret Thorpe" userId="5e44030ed606b15a" providerId="LiveId" clId="{54AD3ACE-2B3C-4347-B68C-80439AEE0126}" dt="2021-02-09T22:34:43.073" v="2829" actId="700"/>
          <ac:spMkLst>
            <pc:docMk/>
            <pc:sldMk cId="4014094660" sldId="296"/>
            <ac:spMk id="2" creationId="{BD0BB35E-2147-40FE-9E15-7E9DD5371E0C}"/>
          </ac:spMkLst>
        </pc:spChg>
        <pc:spChg chg="mod">
          <ac:chgData name="Margaret Thorpe" userId="5e44030ed606b15a" providerId="LiveId" clId="{54AD3ACE-2B3C-4347-B68C-80439AEE0126}" dt="2021-02-09T22:45:12.151" v="3055" actId="1076"/>
          <ac:spMkLst>
            <pc:docMk/>
            <pc:sldMk cId="4014094660" sldId="296"/>
            <ac:spMk id="6" creationId="{8146B637-4021-488D-8D76-50643F5E5713}"/>
          </ac:spMkLst>
        </pc:spChg>
        <pc:spChg chg="mod">
          <ac:chgData name="Margaret Thorpe" userId="5e44030ed606b15a" providerId="LiveId" clId="{54AD3ACE-2B3C-4347-B68C-80439AEE0126}" dt="2021-02-09T22:45:12.151" v="3055" actId="1076"/>
          <ac:spMkLst>
            <pc:docMk/>
            <pc:sldMk cId="4014094660" sldId="296"/>
            <ac:spMk id="7" creationId="{65807496-C5CC-447F-B619-323F22AABA5F}"/>
          </ac:spMkLst>
        </pc:spChg>
        <pc:spChg chg="mod ord">
          <ac:chgData name="Margaret Thorpe" userId="5e44030ed606b15a" providerId="LiveId" clId="{54AD3ACE-2B3C-4347-B68C-80439AEE0126}" dt="2021-02-09T22:45:53.517" v="3059" actId="1076"/>
          <ac:spMkLst>
            <pc:docMk/>
            <pc:sldMk cId="4014094660" sldId="296"/>
            <ac:spMk id="8" creationId="{BF2B5D08-50D9-4FAE-B699-0099543345A9}"/>
          </ac:spMkLst>
        </pc:spChg>
        <pc:spChg chg="mod ord">
          <ac:chgData name="Margaret Thorpe" userId="5e44030ed606b15a" providerId="LiveId" clId="{54AD3ACE-2B3C-4347-B68C-80439AEE0126}" dt="2021-02-09T22:45:12.151" v="3055" actId="1076"/>
          <ac:spMkLst>
            <pc:docMk/>
            <pc:sldMk cId="4014094660" sldId="296"/>
            <ac:spMk id="10" creationId="{83413A59-8009-405C-B473-F659F4B46E4A}"/>
          </ac:spMkLst>
        </pc:spChg>
        <pc:spChg chg="mod ord">
          <ac:chgData name="Margaret Thorpe" userId="5e44030ed606b15a" providerId="LiveId" clId="{54AD3ACE-2B3C-4347-B68C-80439AEE0126}" dt="2021-02-09T22:45:12.151" v="3055" actId="1076"/>
          <ac:spMkLst>
            <pc:docMk/>
            <pc:sldMk cId="4014094660" sldId="296"/>
            <ac:spMk id="11" creationId="{793FFC51-169D-49BB-A779-7EFB4D82AD28}"/>
          </ac:spMkLst>
        </pc:spChg>
        <pc:spChg chg="mod ord">
          <ac:chgData name="Margaret Thorpe" userId="5e44030ed606b15a" providerId="LiveId" clId="{54AD3ACE-2B3C-4347-B68C-80439AEE0126}" dt="2021-02-09T22:45:12.151" v="3055" actId="1076"/>
          <ac:spMkLst>
            <pc:docMk/>
            <pc:sldMk cId="4014094660" sldId="296"/>
            <ac:spMk id="13" creationId="{F62FF5CE-711D-42E8-B7EA-B1A1F772535A}"/>
          </ac:spMkLst>
        </pc:spChg>
        <pc:spChg chg="mod">
          <ac:chgData name="Margaret Thorpe" userId="5e44030ed606b15a" providerId="LiveId" clId="{54AD3ACE-2B3C-4347-B68C-80439AEE0126}" dt="2021-02-09T22:45:12.151" v="3055" actId="1076"/>
          <ac:spMkLst>
            <pc:docMk/>
            <pc:sldMk cId="4014094660" sldId="296"/>
            <ac:spMk id="17" creationId="{685160D7-D23E-4878-8060-E663BA970B55}"/>
          </ac:spMkLst>
        </pc:spChg>
        <pc:spChg chg="mod ord">
          <ac:chgData name="Margaret Thorpe" userId="5e44030ed606b15a" providerId="LiveId" clId="{54AD3ACE-2B3C-4347-B68C-80439AEE0126}" dt="2021-02-09T22:45:12.151" v="3055" actId="1076"/>
          <ac:spMkLst>
            <pc:docMk/>
            <pc:sldMk cId="4014094660" sldId="296"/>
            <ac:spMk id="18" creationId="{4E091A31-7866-4F47-B0CF-3293835EEDE8}"/>
          </ac:spMkLst>
        </pc:spChg>
        <pc:spChg chg="mod ord">
          <ac:chgData name="Margaret Thorpe" userId="5e44030ed606b15a" providerId="LiveId" clId="{54AD3ACE-2B3C-4347-B68C-80439AEE0126}" dt="2021-02-09T22:45:12.151" v="3055" actId="1076"/>
          <ac:spMkLst>
            <pc:docMk/>
            <pc:sldMk cId="4014094660" sldId="296"/>
            <ac:spMk id="19" creationId="{B350F797-AA8E-422D-B1BE-31919E5E8542}"/>
          </ac:spMkLst>
        </pc:spChg>
        <pc:spChg chg="mod ord">
          <ac:chgData name="Margaret Thorpe" userId="5e44030ed606b15a" providerId="LiveId" clId="{54AD3ACE-2B3C-4347-B68C-80439AEE0126}" dt="2021-02-09T22:45:12.151" v="3055" actId="1076"/>
          <ac:spMkLst>
            <pc:docMk/>
            <pc:sldMk cId="4014094660" sldId="296"/>
            <ac:spMk id="20" creationId="{4A642F3E-3C03-4E20-ABCA-E003162FC000}"/>
          </ac:spMkLst>
        </pc:spChg>
        <pc:spChg chg="add mod">
          <ac:chgData name="Margaret Thorpe" userId="5e44030ed606b15a" providerId="LiveId" clId="{54AD3ACE-2B3C-4347-B68C-80439AEE0126}" dt="2021-02-09T22:40:52.269" v="3024" actId="20577"/>
          <ac:spMkLst>
            <pc:docMk/>
            <pc:sldMk cId="4014094660" sldId="296"/>
            <ac:spMk id="21" creationId="{27FA2C50-C00E-4D56-950D-5976C79873FA}"/>
          </ac:spMkLst>
        </pc:spChg>
        <pc:spChg chg="add mod">
          <ac:chgData name="Margaret Thorpe" userId="5e44030ed606b15a" providerId="LiveId" clId="{54AD3ACE-2B3C-4347-B68C-80439AEE0126}" dt="2021-02-09T22:42:16.090" v="3032" actId="1076"/>
          <ac:spMkLst>
            <pc:docMk/>
            <pc:sldMk cId="4014094660" sldId="296"/>
            <ac:spMk id="22" creationId="{187ABFD6-BEFB-4DA4-A438-B0A0DB3E3566}"/>
          </ac:spMkLst>
        </pc:spChg>
        <pc:spChg chg="mod">
          <ac:chgData name="Margaret Thorpe" userId="5e44030ed606b15a" providerId="LiveId" clId="{54AD3ACE-2B3C-4347-B68C-80439AEE0126}" dt="2021-02-09T22:45:12.151" v="3055" actId="1076"/>
          <ac:spMkLst>
            <pc:docMk/>
            <pc:sldMk cId="4014094660" sldId="296"/>
            <ac:spMk id="39" creationId="{D71B5693-DD1D-45E8-899F-7698F4F9E0CB}"/>
          </ac:spMkLst>
        </pc:spChg>
        <pc:spChg chg="mod">
          <ac:chgData name="Margaret Thorpe" userId="5e44030ed606b15a" providerId="LiveId" clId="{54AD3ACE-2B3C-4347-B68C-80439AEE0126}" dt="2021-02-09T22:45:12.151" v="3055" actId="1076"/>
          <ac:spMkLst>
            <pc:docMk/>
            <pc:sldMk cId="4014094660" sldId="296"/>
            <ac:spMk id="46" creationId="{BC4B4EEA-C4AC-44FD-A69B-008A1CDDA310}"/>
          </ac:spMkLst>
        </pc:spChg>
        <pc:spChg chg="mod">
          <ac:chgData name="Margaret Thorpe" userId="5e44030ed606b15a" providerId="LiveId" clId="{54AD3ACE-2B3C-4347-B68C-80439AEE0126}" dt="2021-02-09T22:45:12.151" v="3055" actId="1076"/>
          <ac:spMkLst>
            <pc:docMk/>
            <pc:sldMk cId="4014094660" sldId="296"/>
            <ac:spMk id="49" creationId="{5B5DE130-A1BB-4953-B61E-0F2854B4BF5A}"/>
          </ac:spMkLst>
        </pc:spChg>
        <pc:picChg chg="add mod">
          <ac:chgData name="Margaret Thorpe" userId="5e44030ed606b15a" providerId="LiveId" clId="{54AD3ACE-2B3C-4347-B68C-80439AEE0126}" dt="2021-02-09T22:45:20.139" v="3056" actId="1076"/>
          <ac:picMkLst>
            <pc:docMk/>
            <pc:sldMk cId="4014094660" sldId="296"/>
            <ac:picMk id="4" creationId="{32272B05-9D02-45B7-B1CE-AD33B4F15A80}"/>
          </ac:picMkLst>
        </pc:picChg>
        <pc:picChg chg="del mod">
          <ac:chgData name="Margaret Thorpe" userId="5e44030ed606b15a" providerId="LiveId" clId="{54AD3ACE-2B3C-4347-B68C-80439AEE0126}" dt="2021-02-09T22:32:35.350" v="2821" actId="478"/>
          <ac:picMkLst>
            <pc:docMk/>
            <pc:sldMk cId="4014094660" sldId="296"/>
            <ac:picMk id="5" creationId="{F7E4BE11-E1FE-43D6-A00A-AFB53AF6C482}"/>
          </ac:picMkLst>
        </pc:picChg>
        <pc:picChg chg="mod ord">
          <ac:chgData name="Margaret Thorpe" userId="5e44030ed606b15a" providerId="LiveId" clId="{54AD3ACE-2B3C-4347-B68C-80439AEE0126}" dt="2021-02-09T22:45:12.151" v="3055" actId="1076"/>
          <ac:picMkLst>
            <pc:docMk/>
            <pc:sldMk cId="4014094660" sldId="296"/>
            <ac:picMk id="23" creationId="{328809D6-74EB-4AE9-A789-42A189ABA20D}"/>
          </ac:picMkLst>
        </pc:picChg>
        <pc:picChg chg="add mod">
          <ac:chgData name="Margaret Thorpe" userId="5e44030ed606b15a" providerId="LiveId" clId="{54AD3ACE-2B3C-4347-B68C-80439AEE0126}" dt="2021-02-09T22:42:21.662" v="3033" actId="1076"/>
          <ac:picMkLst>
            <pc:docMk/>
            <pc:sldMk cId="4014094660" sldId="296"/>
            <ac:picMk id="24" creationId="{ECE58F7D-B00E-4DBF-B689-31DAE455888A}"/>
          </ac:picMkLst>
        </pc:picChg>
        <pc:picChg chg="mod ord">
          <ac:chgData name="Margaret Thorpe" userId="5e44030ed606b15a" providerId="LiveId" clId="{54AD3ACE-2B3C-4347-B68C-80439AEE0126}" dt="2021-02-09T22:45:12.151" v="3055" actId="1076"/>
          <ac:picMkLst>
            <pc:docMk/>
            <pc:sldMk cId="4014094660" sldId="296"/>
            <ac:picMk id="37" creationId="{808BB55A-E218-4F23-8F36-9631520FC9E6}"/>
          </ac:picMkLst>
        </pc:picChg>
        <pc:picChg chg="mod ord">
          <ac:chgData name="Margaret Thorpe" userId="5e44030ed606b15a" providerId="LiveId" clId="{54AD3ACE-2B3C-4347-B68C-80439AEE0126}" dt="2021-02-09T22:45:12.151" v="3055" actId="1076"/>
          <ac:picMkLst>
            <pc:docMk/>
            <pc:sldMk cId="4014094660" sldId="296"/>
            <ac:picMk id="50" creationId="{8FAF4296-69A8-4B30-9839-88B547122910}"/>
          </ac:picMkLst>
        </pc:picChg>
        <pc:cxnChg chg="mod">
          <ac:chgData name="Margaret Thorpe" userId="5e44030ed606b15a" providerId="LiveId" clId="{54AD3ACE-2B3C-4347-B68C-80439AEE0126}" dt="2021-02-09T22:45:12.151" v="3055" actId="1076"/>
          <ac:cxnSpMkLst>
            <pc:docMk/>
            <pc:sldMk cId="4014094660" sldId="296"/>
            <ac:cxnSpMk id="55" creationId="{03EF01C1-5F44-4071-A9AA-CE6ADA1A5F59}"/>
          </ac:cxnSpMkLst>
        </pc:cxnChg>
      </pc:sldChg>
      <pc:sldChg chg="modSp mod ord">
        <pc:chgData name="Margaret Thorpe" userId="5e44030ed606b15a" providerId="LiveId" clId="{54AD3ACE-2B3C-4347-B68C-80439AEE0126}" dt="2021-02-09T23:18:14.766" v="3366" actId="20577"/>
        <pc:sldMkLst>
          <pc:docMk/>
          <pc:sldMk cId="470757625" sldId="299"/>
        </pc:sldMkLst>
        <pc:spChg chg="mod">
          <ac:chgData name="Margaret Thorpe" userId="5e44030ed606b15a" providerId="LiveId" clId="{54AD3ACE-2B3C-4347-B68C-80439AEE0126}" dt="2021-02-09T23:18:14.766" v="3366" actId="20577"/>
          <ac:spMkLst>
            <pc:docMk/>
            <pc:sldMk cId="470757625" sldId="299"/>
            <ac:spMk id="5" creationId="{A8C4AEA4-11F2-402D-9EC2-F178CD3635CE}"/>
          </ac:spMkLst>
        </pc:spChg>
      </pc:sldChg>
      <pc:sldChg chg="del">
        <pc:chgData name="Margaret Thorpe" userId="5e44030ed606b15a" providerId="LiveId" clId="{54AD3ACE-2B3C-4347-B68C-80439AEE0126}" dt="2021-02-09T21:40:01.880" v="2180" actId="47"/>
        <pc:sldMkLst>
          <pc:docMk/>
          <pc:sldMk cId="1015804265" sldId="301"/>
        </pc:sldMkLst>
      </pc:sldChg>
      <pc:sldChg chg="modSp mod">
        <pc:chgData name="Margaret Thorpe" userId="5e44030ed606b15a" providerId="LiveId" clId="{54AD3ACE-2B3C-4347-B68C-80439AEE0126}" dt="2021-02-09T17:31:14.367" v="46" actId="20577"/>
        <pc:sldMkLst>
          <pc:docMk/>
          <pc:sldMk cId="3696869157" sldId="302"/>
        </pc:sldMkLst>
        <pc:spChg chg="mod">
          <ac:chgData name="Margaret Thorpe" userId="5e44030ed606b15a" providerId="LiveId" clId="{54AD3ACE-2B3C-4347-B68C-80439AEE0126}" dt="2021-02-09T17:31:14.367" v="46" actId="20577"/>
          <ac:spMkLst>
            <pc:docMk/>
            <pc:sldMk cId="3696869157" sldId="302"/>
            <ac:spMk id="2" creationId="{B4BF2E27-AA8E-46AB-ABF4-847C3F3F9B49}"/>
          </ac:spMkLst>
        </pc:spChg>
      </pc:sldChg>
      <pc:sldChg chg="addSp delSp modSp mod">
        <pc:chgData name="Margaret Thorpe" userId="5e44030ed606b15a" providerId="LiveId" clId="{54AD3ACE-2B3C-4347-B68C-80439AEE0126}" dt="2021-02-09T21:36:07.390" v="2172" actId="404"/>
        <pc:sldMkLst>
          <pc:docMk/>
          <pc:sldMk cId="525337970" sldId="303"/>
        </pc:sldMkLst>
        <pc:spChg chg="add mod">
          <ac:chgData name="Margaret Thorpe" userId="5e44030ed606b15a" providerId="LiveId" clId="{54AD3ACE-2B3C-4347-B68C-80439AEE0126}" dt="2021-02-09T19:09:19.649" v="634" actId="20577"/>
          <ac:spMkLst>
            <pc:docMk/>
            <pc:sldMk cId="525337970" sldId="303"/>
            <ac:spMk id="4" creationId="{B3BBBA1B-3E99-4F33-A074-DF63C4DE97EC}"/>
          </ac:spMkLst>
        </pc:spChg>
        <pc:spChg chg="mod">
          <ac:chgData name="Margaret Thorpe" userId="5e44030ed606b15a" providerId="LiveId" clId="{54AD3ACE-2B3C-4347-B68C-80439AEE0126}" dt="2021-02-09T21:36:07.390" v="2172" actId="404"/>
          <ac:spMkLst>
            <pc:docMk/>
            <pc:sldMk cId="525337970" sldId="303"/>
            <ac:spMk id="5" creationId="{85BAAC33-F807-4CFE-88A5-5D4DDA652E35}"/>
          </ac:spMkLst>
        </pc:spChg>
        <pc:picChg chg="add del mod">
          <ac:chgData name="Margaret Thorpe" userId="5e44030ed606b15a" providerId="LiveId" clId="{54AD3ACE-2B3C-4347-B68C-80439AEE0126}" dt="2021-02-09T18:56:24.865" v="403" actId="1076"/>
          <ac:picMkLst>
            <pc:docMk/>
            <pc:sldMk cId="525337970" sldId="303"/>
            <ac:picMk id="3" creationId="{FE57527F-58A7-4597-926A-5AA3AFC34BA4}"/>
          </ac:picMkLst>
        </pc:picChg>
        <pc:picChg chg="del">
          <ac:chgData name="Margaret Thorpe" userId="5e44030ed606b15a" providerId="LiveId" clId="{54AD3ACE-2B3C-4347-B68C-80439AEE0126}" dt="2021-02-09T18:45:56.384" v="386" actId="478"/>
          <ac:picMkLst>
            <pc:docMk/>
            <pc:sldMk cId="525337970" sldId="303"/>
            <ac:picMk id="7" creationId="{B7C0859D-6A3D-4759-B03A-9DCFE04E6592}"/>
          </ac:picMkLst>
        </pc:picChg>
        <pc:picChg chg="add del mod">
          <ac:chgData name="Margaret Thorpe" userId="5e44030ed606b15a" providerId="LiveId" clId="{54AD3ACE-2B3C-4347-B68C-80439AEE0126}" dt="2021-02-09T19:48:38.072" v="1020" actId="478"/>
          <ac:picMkLst>
            <pc:docMk/>
            <pc:sldMk cId="525337970" sldId="303"/>
            <ac:picMk id="8" creationId="{B2923153-AF8C-4239-B07D-6549BC7F9998}"/>
          </ac:picMkLst>
        </pc:picChg>
        <pc:picChg chg="del">
          <ac:chgData name="Margaret Thorpe" userId="5e44030ed606b15a" providerId="LiveId" clId="{54AD3ACE-2B3C-4347-B68C-80439AEE0126}" dt="2021-02-09T18:54:40.789" v="393" actId="478"/>
          <ac:picMkLst>
            <pc:docMk/>
            <pc:sldMk cId="525337970" sldId="303"/>
            <ac:picMk id="9" creationId="{DD858B3F-572D-4931-9E1B-9897AF679443}"/>
          </ac:picMkLst>
        </pc:picChg>
        <pc:picChg chg="add mod">
          <ac:chgData name="Margaret Thorpe" userId="5e44030ed606b15a" providerId="LiveId" clId="{54AD3ACE-2B3C-4347-B68C-80439AEE0126}" dt="2021-02-09T19:01:50.080" v="622" actId="1076"/>
          <ac:picMkLst>
            <pc:docMk/>
            <pc:sldMk cId="525337970" sldId="303"/>
            <ac:picMk id="10" creationId="{EF7FBAC2-E639-45A7-A53E-932B8E1FC112}"/>
          </ac:picMkLst>
        </pc:picChg>
        <pc:picChg chg="add mod ord">
          <ac:chgData name="Margaret Thorpe" userId="5e44030ed606b15a" providerId="LiveId" clId="{54AD3ACE-2B3C-4347-B68C-80439AEE0126}" dt="2021-02-09T19:50:30.646" v="1029" actId="1076"/>
          <ac:picMkLst>
            <pc:docMk/>
            <pc:sldMk cId="525337970" sldId="303"/>
            <ac:picMk id="11" creationId="{57B00C8E-1453-4FE7-830D-44F2FA8A6D56}"/>
          </ac:picMkLst>
        </pc:picChg>
      </pc:sldChg>
      <pc:sldChg chg="del">
        <pc:chgData name="Margaret Thorpe" userId="5e44030ed606b15a" providerId="LiveId" clId="{54AD3ACE-2B3C-4347-B68C-80439AEE0126}" dt="2021-02-09T19:32:17.251" v="929" actId="47"/>
        <pc:sldMkLst>
          <pc:docMk/>
          <pc:sldMk cId="2202428338" sldId="304"/>
        </pc:sldMkLst>
      </pc:sldChg>
      <pc:sldChg chg="addSp delSp modSp mod modNotesTx">
        <pc:chgData name="Margaret Thorpe" userId="5e44030ed606b15a" providerId="LiveId" clId="{54AD3ACE-2B3C-4347-B68C-80439AEE0126}" dt="2021-02-09T23:26:24.586" v="3396" actId="1076"/>
        <pc:sldMkLst>
          <pc:docMk/>
          <pc:sldMk cId="3878610319" sldId="305"/>
        </pc:sldMkLst>
        <pc:spChg chg="mod">
          <ac:chgData name="Margaret Thorpe" userId="5e44030ed606b15a" providerId="LiveId" clId="{54AD3ACE-2B3C-4347-B68C-80439AEE0126}" dt="2021-02-09T21:36:46.414" v="2174" actId="404"/>
          <ac:spMkLst>
            <pc:docMk/>
            <pc:sldMk cId="3878610319" sldId="305"/>
            <ac:spMk id="5" creationId="{85BAAC33-F807-4CFE-88A5-5D4DDA652E35}"/>
          </ac:spMkLst>
        </pc:spChg>
        <pc:spChg chg="add mod">
          <ac:chgData name="Margaret Thorpe" userId="5e44030ed606b15a" providerId="LiveId" clId="{54AD3ACE-2B3C-4347-B68C-80439AEE0126}" dt="2021-02-09T23:26:24.586" v="3396" actId="1076"/>
          <ac:spMkLst>
            <pc:docMk/>
            <pc:sldMk cId="3878610319" sldId="305"/>
            <ac:spMk id="7" creationId="{A847E762-625A-4762-BAD0-E7E65D614DA3}"/>
          </ac:spMkLst>
        </pc:spChg>
        <pc:picChg chg="add mod ord">
          <ac:chgData name="Margaret Thorpe" userId="5e44030ed606b15a" providerId="LiveId" clId="{54AD3ACE-2B3C-4347-B68C-80439AEE0126}" dt="2021-02-09T19:42:54.695" v="1019" actId="1076"/>
          <ac:picMkLst>
            <pc:docMk/>
            <pc:sldMk cId="3878610319" sldId="305"/>
            <ac:picMk id="3" creationId="{1F6791C5-5A54-4EFC-95F0-52415CF8F97D}"/>
          </ac:picMkLst>
        </pc:picChg>
        <pc:picChg chg="add del">
          <ac:chgData name="Margaret Thorpe" userId="5e44030ed606b15a" providerId="LiveId" clId="{54AD3ACE-2B3C-4347-B68C-80439AEE0126}" dt="2021-02-09T19:41:50.907" v="1010" actId="478"/>
          <ac:picMkLst>
            <pc:docMk/>
            <pc:sldMk cId="3878610319" sldId="305"/>
            <ac:picMk id="6" creationId="{52398454-E118-40B5-ABB9-172574E9CDBE}"/>
          </ac:picMkLst>
        </pc:picChg>
        <pc:picChg chg="add mod">
          <ac:chgData name="Margaret Thorpe" userId="5e44030ed606b15a" providerId="LiveId" clId="{54AD3ACE-2B3C-4347-B68C-80439AEE0126}" dt="2021-02-09T23:26:20.502" v="3395" actId="1076"/>
          <ac:picMkLst>
            <pc:docMk/>
            <pc:sldMk cId="3878610319" sldId="305"/>
            <ac:picMk id="8" creationId="{B3DE99A1-9EAC-4FB5-B4D4-93FD66B7D393}"/>
          </ac:picMkLst>
        </pc:picChg>
        <pc:picChg chg="add mod">
          <ac:chgData name="Margaret Thorpe" userId="5e44030ed606b15a" providerId="LiveId" clId="{54AD3ACE-2B3C-4347-B68C-80439AEE0126}" dt="2021-02-09T19:42:34.229" v="1017" actId="1076"/>
          <ac:picMkLst>
            <pc:docMk/>
            <pc:sldMk cId="3878610319" sldId="305"/>
            <ac:picMk id="9" creationId="{456435AA-5B0F-47E2-8B63-2F388C598E2A}"/>
          </ac:picMkLst>
        </pc:picChg>
        <pc:picChg chg="del">
          <ac:chgData name="Margaret Thorpe" userId="5e44030ed606b15a" providerId="LiveId" clId="{54AD3ACE-2B3C-4347-B68C-80439AEE0126}" dt="2021-02-09T19:38:39.754" v="999" actId="478"/>
          <ac:picMkLst>
            <pc:docMk/>
            <pc:sldMk cId="3878610319" sldId="305"/>
            <ac:picMk id="10" creationId="{2E8736CD-86A3-40C8-A933-48A1C9C68FA9}"/>
          </ac:picMkLst>
        </pc:picChg>
        <pc:picChg chg="add del mod">
          <ac:chgData name="Margaret Thorpe" userId="5e44030ed606b15a" providerId="LiveId" clId="{54AD3ACE-2B3C-4347-B68C-80439AEE0126}" dt="2021-02-09T19:56:07.883" v="1098"/>
          <ac:picMkLst>
            <pc:docMk/>
            <pc:sldMk cId="3878610319" sldId="305"/>
            <ac:picMk id="11" creationId="{0DA2FF48-B864-4477-AFD4-818EED122914}"/>
          </ac:picMkLst>
        </pc:picChg>
      </pc:sldChg>
      <pc:sldChg chg="addSp delSp modSp mod">
        <pc:chgData name="Margaret Thorpe" userId="5e44030ed606b15a" providerId="LiveId" clId="{54AD3ACE-2B3C-4347-B68C-80439AEE0126}" dt="2021-02-09T21:36:55.557" v="2175" actId="404"/>
        <pc:sldMkLst>
          <pc:docMk/>
          <pc:sldMk cId="1842583671" sldId="306"/>
        </pc:sldMkLst>
        <pc:spChg chg="mod">
          <ac:chgData name="Margaret Thorpe" userId="5e44030ed606b15a" providerId="LiveId" clId="{54AD3ACE-2B3C-4347-B68C-80439AEE0126}" dt="2021-02-09T21:36:55.557" v="2175" actId="404"/>
          <ac:spMkLst>
            <pc:docMk/>
            <pc:sldMk cId="1842583671" sldId="306"/>
            <ac:spMk id="5" creationId="{85BAAC33-F807-4CFE-88A5-5D4DDA652E35}"/>
          </ac:spMkLst>
        </pc:spChg>
        <pc:spChg chg="add mod">
          <ac:chgData name="Margaret Thorpe" userId="5e44030ed606b15a" providerId="LiveId" clId="{54AD3ACE-2B3C-4347-B68C-80439AEE0126}" dt="2021-02-09T20:10:51.856" v="1280" actId="20577"/>
          <ac:spMkLst>
            <pc:docMk/>
            <pc:sldMk cId="1842583671" sldId="306"/>
            <ac:spMk id="10" creationId="{2C6777E6-14B4-400D-A0B7-C504D9AED5AD}"/>
          </ac:spMkLst>
        </pc:spChg>
        <pc:spChg chg="mod">
          <ac:chgData name="Margaret Thorpe" userId="5e44030ed606b15a" providerId="LiveId" clId="{54AD3ACE-2B3C-4347-B68C-80439AEE0126}" dt="2021-02-09T20:08:23.496" v="1253" actId="113"/>
          <ac:spMkLst>
            <pc:docMk/>
            <pc:sldMk cId="1842583671" sldId="306"/>
            <ac:spMk id="14" creationId="{51CE0065-5A7B-47B1-AE06-83F1167749EA}"/>
          </ac:spMkLst>
        </pc:spChg>
        <pc:spChg chg="mod">
          <ac:chgData name="Margaret Thorpe" userId="5e44030ed606b15a" providerId="LiveId" clId="{54AD3ACE-2B3C-4347-B68C-80439AEE0126}" dt="2021-02-09T20:08:14.309" v="1252" actId="113"/>
          <ac:spMkLst>
            <pc:docMk/>
            <pc:sldMk cId="1842583671" sldId="306"/>
            <ac:spMk id="16" creationId="{849223E8-8EE2-42E3-8BBC-4170C7C92F4F}"/>
          </ac:spMkLst>
        </pc:spChg>
        <pc:picChg chg="add mod">
          <ac:chgData name="Margaret Thorpe" userId="5e44030ed606b15a" providerId="LiveId" clId="{54AD3ACE-2B3C-4347-B68C-80439AEE0126}" dt="2021-02-09T20:04:58.689" v="1249" actId="1076"/>
          <ac:picMkLst>
            <pc:docMk/>
            <pc:sldMk cId="1842583671" sldId="306"/>
            <ac:picMk id="3" creationId="{7E55BD4F-9179-4572-A061-F9ABE5B9F367}"/>
          </ac:picMkLst>
        </pc:picChg>
        <pc:picChg chg="del">
          <ac:chgData name="Margaret Thorpe" userId="5e44030ed606b15a" providerId="LiveId" clId="{54AD3ACE-2B3C-4347-B68C-80439AEE0126}" dt="2021-02-09T19:55:30.398" v="1096" actId="478"/>
          <ac:picMkLst>
            <pc:docMk/>
            <pc:sldMk cId="1842583671" sldId="306"/>
            <ac:picMk id="4" creationId="{D7734460-CECD-462E-BEAF-7889CA2AF328}"/>
          </ac:picMkLst>
        </pc:picChg>
        <pc:picChg chg="add mod">
          <ac:chgData name="Margaret Thorpe" userId="5e44030ed606b15a" providerId="LiveId" clId="{54AD3ACE-2B3C-4347-B68C-80439AEE0126}" dt="2021-02-09T20:04:55.082" v="1248" actId="14100"/>
          <ac:picMkLst>
            <pc:docMk/>
            <pc:sldMk cId="1842583671" sldId="306"/>
            <ac:picMk id="7" creationId="{D6ABC117-0F53-48E2-9CC4-EF82D5A865B4}"/>
          </ac:picMkLst>
        </pc:picChg>
        <pc:picChg chg="del">
          <ac:chgData name="Margaret Thorpe" userId="5e44030ed606b15a" providerId="LiveId" clId="{54AD3ACE-2B3C-4347-B68C-80439AEE0126}" dt="2021-02-09T19:55:27.983" v="1095" actId="478"/>
          <ac:picMkLst>
            <pc:docMk/>
            <pc:sldMk cId="1842583671" sldId="306"/>
            <ac:picMk id="8" creationId="{74412DA4-2BD0-4306-A8C9-96786311567C}"/>
          </ac:picMkLst>
        </pc:picChg>
        <pc:picChg chg="del">
          <ac:chgData name="Margaret Thorpe" userId="5e44030ed606b15a" providerId="LiveId" clId="{54AD3ACE-2B3C-4347-B68C-80439AEE0126}" dt="2021-02-09T19:55:26.218" v="1094" actId="478"/>
          <ac:picMkLst>
            <pc:docMk/>
            <pc:sldMk cId="1842583671" sldId="306"/>
            <ac:picMk id="11" creationId="{8C660B09-9B0F-4CDB-B186-7B85CA2E2E6F}"/>
          </ac:picMkLst>
        </pc:picChg>
        <pc:picChg chg="add mod">
          <ac:chgData name="Margaret Thorpe" userId="5e44030ed606b15a" providerId="LiveId" clId="{54AD3ACE-2B3C-4347-B68C-80439AEE0126}" dt="2021-02-09T20:11:10.082" v="1282" actId="1076"/>
          <ac:picMkLst>
            <pc:docMk/>
            <pc:sldMk cId="1842583671" sldId="306"/>
            <ac:picMk id="12" creationId="{037C3223-0C19-4514-A2ED-396951B91977}"/>
          </ac:picMkLst>
        </pc:picChg>
        <pc:picChg chg="del">
          <ac:chgData name="Margaret Thorpe" userId="5e44030ed606b15a" providerId="LiveId" clId="{54AD3ACE-2B3C-4347-B68C-80439AEE0126}" dt="2021-02-09T19:55:24.269" v="1093" actId="478"/>
          <ac:picMkLst>
            <pc:docMk/>
            <pc:sldMk cId="1842583671" sldId="306"/>
            <ac:picMk id="13" creationId="{A5638324-9346-42F5-9EB5-DB6666B5539D}"/>
          </ac:picMkLst>
        </pc:picChg>
        <pc:picChg chg="add del mod">
          <ac:chgData name="Margaret Thorpe" userId="5e44030ed606b15a" providerId="LiveId" clId="{54AD3ACE-2B3C-4347-B68C-80439AEE0126}" dt="2021-02-09T20:08:26.441" v="1254" actId="478"/>
          <ac:picMkLst>
            <pc:docMk/>
            <pc:sldMk cId="1842583671" sldId="306"/>
            <ac:picMk id="15" creationId="{4C7B60D8-BF26-4D57-AA1A-74B1621D7FBD}"/>
          </ac:picMkLst>
        </pc:picChg>
        <pc:picChg chg="add mod">
          <ac:chgData name="Margaret Thorpe" userId="5e44030ed606b15a" providerId="LiveId" clId="{54AD3ACE-2B3C-4347-B68C-80439AEE0126}" dt="2021-02-09T20:04:41.800" v="1245" actId="1076"/>
          <ac:picMkLst>
            <pc:docMk/>
            <pc:sldMk cId="1842583671" sldId="306"/>
            <ac:picMk id="17" creationId="{A29D81AF-5D37-4EF5-B04B-50A3F76148E0}"/>
          </ac:picMkLst>
        </pc:picChg>
        <pc:picChg chg="add mod ord">
          <ac:chgData name="Margaret Thorpe" userId="5e44030ed606b15a" providerId="LiveId" clId="{54AD3ACE-2B3C-4347-B68C-80439AEE0126}" dt="2021-02-09T20:04:36.740" v="1244" actId="1076"/>
          <ac:picMkLst>
            <pc:docMk/>
            <pc:sldMk cId="1842583671" sldId="306"/>
            <ac:picMk id="20" creationId="{5C760438-79BC-45CE-B260-945B8263B0BF}"/>
          </ac:picMkLst>
        </pc:picChg>
        <pc:cxnChg chg="mod">
          <ac:chgData name="Margaret Thorpe" userId="5e44030ed606b15a" providerId="LiveId" clId="{54AD3ACE-2B3C-4347-B68C-80439AEE0126}" dt="2021-02-09T20:04:45.919" v="1246" actId="1076"/>
          <ac:cxnSpMkLst>
            <pc:docMk/>
            <pc:sldMk cId="1842583671" sldId="306"/>
            <ac:cxnSpMk id="18" creationId="{1121350A-A27D-4729-994E-745E8B5DC7F2}"/>
          </ac:cxnSpMkLst>
        </pc:cxnChg>
      </pc:sldChg>
      <pc:sldChg chg="addSp delSp modSp mod">
        <pc:chgData name="Margaret Thorpe" userId="5e44030ed606b15a" providerId="LiveId" clId="{54AD3ACE-2B3C-4347-B68C-80439AEE0126}" dt="2021-02-09T21:37:05.186" v="2176" actId="404"/>
        <pc:sldMkLst>
          <pc:docMk/>
          <pc:sldMk cId="1185606730" sldId="307"/>
        </pc:sldMkLst>
        <pc:spChg chg="mod">
          <ac:chgData name="Margaret Thorpe" userId="5e44030ed606b15a" providerId="LiveId" clId="{54AD3ACE-2B3C-4347-B68C-80439AEE0126}" dt="2021-02-09T21:37:05.186" v="2176" actId="404"/>
          <ac:spMkLst>
            <pc:docMk/>
            <pc:sldMk cId="1185606730" sldId="307"/>
            <ac:spMk id="2" creationId="{5F63D549-88D4-462E-9CC9-663868D7CCA6}"/>
          </ac:spMkLst>
        </pc:spChg>
        <pc:spChg chg="add mod">
          <ac:chgData name="Margaret Thorpe" userId="5e44030ed606b15a" providerId="LiveId" clId="{54AD3ACE-2B3C-4347-B68C-80439AEE0126}" dt="2021-02-09T20:41:13.560" v="1659" actId="20577"/>
          <ac:spMkLst>
            <pc:docMk/>
            <pc:sldMk cId="1185606730" sldId="307"/>
            <ac:spMk id="5" creationId="{70C8DDAB-D8A4-4C2A-A3F6-7267A22A936D}"/>
          </ac:spMkLst>
        </pc:spChg>
        <pc:picChg chg="add mod">
          <ac:chgData name="Margaret Thorpe" userId="5e44030ed606b15a" providerId="LiveId" clId="{54AD3ACE-2B3C-4347-B68C-80439AEE0126}" dt="2021-02-09T20:32:50.746" v="1623" actId="1076"/>
          <ac:picMkLst>
            <pc:docMk/>
            <pc:sldMk cId="1185606730" sldId="307"/>
            <ac:picMk id="4" creationId="{C9AA6751-D5EA-4152-960E-A8F5AC8EB730}"/>
          </ac:picMkLst>
        </pc:picChg>
        <pc:picChg chg="add mod ord">
          <ac:chgData name="Margaret Thorpe" userId="5e44030ed606b15a" providerId="LiveId" clId="{54AD3ACE-2B3C-4347-B68C-80439AEE0126}" dt="2021-02-09T20:34:10.673" v="1624" actId="167"/>
          <ac:picMkLst>
            <pc:docMk/>
            <pc:sldMk cId="1185606730" sldId="307"/>
            <ac:picMk id="6" creationId="{EDD1EA25-E0D1-4FE6-A540-AF44ED6A9EF9}"/>
          </ac:picMkLst>
        </pc:picChg>
        <pc:picChg chg="del">
          <ac:chgData name="Margaret Thorpe" userId="5e44030ed606b15a" providerId="LiveId" clId="{54AD3ACE-2B3C-4347-B68C-80439AEE0126}" dt="2021-02-09T20:25:49.759" v="1319" actId="478"/>
          <ac:picMkLst>
            <pc:docMk/>
            <pc:sldMk cId="1185606730" sldId="307"/>
            <ac:picMk id="10" creationId="{3EABCA30-EDBE-48F0-82BC-161B17AC089A}"/>
          </ac:picMkLst>
        </pc:picChg>
      </pc:sldChg>
      <pc:sldChg chg="addSp delSp modSp mod">
        <pc:chgData name="Margaret Thorpe" userId="5e44030ed606b15a" providerId="LiveId" clId="{54AD3ACE-2B3C-4347-B68C-80439AEE0126}" dt="2021-02-09T21:36:32.982" v="2173" actId="404"/>
        <pc:sldMkLst>
          <pc:docMk/>
          <pc:sldMk cId="3125595840" sldId="308"/>
        </pc:sldMkLst>
        <pc:spChg chg="mod">
          <ac:chgData name="Margaret Thorpe" userId="5e44030ed606b15a" providerId="LiveId" clId="{54AD3ACE-2B3C-4347-B68C-80439AEE0126}" dt="2021-02-09T21:36:32.982" v="2173" actId="404"/>
          <ac:spMkLst>
            <pc:docMk/>
            <pc:sldMk cId="3125595840" sldId="308"/>
            <ac:spMk id="5" creationId="{85BAAC33-F807-4CFE-88A5-5D4DDA652E35}"/>
          </ac:spMkLst>
        </pc:spChg>
        <pc:spChg chg="add mod">
          <ac:chgData name="Margaret Thorpe" userId="5e44030ed606b15a" providerId="LiveId" clId="{54AD3ACE-2B3C-4347-B68C-80439AEE0126}" dt="2021-02-09T19:30:13.045" v="926" actId="20577"/>
          <ac:spMkLst>
            <pc:docMk/>
            <pc:sldMk cId="3125595840" sldId="308"/>
            <ac:spMk id="9" creationId="{843A6349-6881-433F-A4E5-53033C51F6E5}"/>
          </ac:spMkLst>
        </pc:spChg>
        <pc:picChg chg="del">
          <ac:chgData name="Margaret Thorpe" userId="5e44030ed606b15a" providerId="LiveId" clId="{54AD3ACE-2B3C-4347-B68C-80439AEE0126}" dt="2021-02-09T19:15:23.719" v="636" actId="478"/>
          <ac:picMkLst>
            <pc:docMk/>
            <pc:sldMk cId="3125595840" sldId="308"/>
            <ac:picMk id="4" creationId="{9E906F64-F5C2-4A79-8EFC-C6C7D7333F4F}"/>
          </ac:picMkLst>
        </pc:picChg>
        <pc:picChg chg="add mod">
          <ac:chgData name="Margaret Thorpe" userId="5e44030ed606b15a" providerId="LiveId" clId="{54AD3ACE-2B3C-4347-B68C-80439AEE0126}" dt="2021-02-09T19:28:03.104" v="924" actId="1076"/>
          <ac:picMkLst>
            <pc:docMk/>
            <pc:sldMk cId="3125595840" sldId="308"/>
            <ac:picMk id="6" creationId="{E2AD9F38-3055-4180-9B90-5ED85091FCF1}"/>
          </ac:picMkLst>
        </pc:picChg>
        <pc:picChg chg="del mod">
          <ac:chgData name="Margaret Thorpe" userId="5e44030ed606b15a" providerId="LiveId" clId="{54AD3ACE-2B3C-4347-B68C-80439AEE0126}" dt="2021-02-09T19:24:40.925" v="903" actId="478"/>
          <ac:picMkLst>
            <pc:docMk/>
            <pc:sldMk cId="3125595840" sldId="308"/>
            <ac:picMk id="8" creationId="{19F32B3A-2C35-449D-9838-C4A81E6104A5}"/>
          </ac:picMkLst>
        </pc:picChg>
        <pc:picChg chg="del mod">
          <ac:chgData name="Margaret Thorpe" userId="5e44030ed606b15a" providerId="LiveId" clId="{54AD3ACE-2B3C-4347-B68C-80439AEE0126}" dt="2021-02-09T19:25:38.148" v="908" actId="478"/>
          <ac:picMkLst>
            <pc:docMk/>
            <pc:sldMk cId="3125595840" sldId="308"/>
            <ac:picMk id="10" creationId="{7571D1E0-4D05-4523-B2BA-8653AAAEC394}"/>
          </ac:picMkLst>
        </pc:picChg>
        <pc:picChg chg="mod">
          <ac:chgData name="Margaret Thorpe" userId="5e44030ed606b15a" providerId="LiveId" clId="{54AD3ACE-2B3C-4347-B68C-80439AEE0126}" dt="2021-02-09T19:26:50.734" v="917" actId="1076"/>
          <ac:picMkLst>
            <pc:docMk/>
            <pc:sldMk cId="3125595840" sldId="308"/>
            <ac:picMk id="11" creationId="{33577667-EA71-4FD2-BDF6-7EF6EE4FE793}"/>
          </ac:picMkLst>
        </pc:picChg>
        <pc:picChg chg="add mod">
          <ac:chgData name="Margaret Thorpe" userId="5e44030ed606b15a" providerId="LiveId" clId="{54AD3ACE-2B3C-4347-B68C-80439AEE0126}" dt="2021-02-09T19:24:10.323" v="899" actId="1076"/>
          <ac:picMkLst>
            <pc:docMk/>
            <pc:sldMk cId="3125595840" sldId="308"/>
            <ac:picMk id="12" creationId="{0F0770B6-1627-4671-84F6-E037B8169155}"/>
          </ac:picMkLst>
        </pc:picChg>
        <pc:picChg chg="add del mod">
          <ac:chgData name="Margaret Thorpe" userId="5e44030ed606b15a" providerId="LiveId" clId="{54AD3ACE-2B3C-4347-B68C-80439AEE0126}" dt="2021-02-09T19:27:19.841" v="918" actId="478"/>
          <ac:picMkLst>
            <pc:docMk/>
            <pc:sldMk cId="3125595840" sldId="308"/>
            <ac:picMk id="13" creationId="{648F80E8-F9E6-4C21-A9BF-11E130218F1A}"/>
          </ac:picMkLst>
        </pc:picChg>
        <pc:picChg chg="add mod">
          <ac:chgData name="Margaret Thorpe" userId="5e44030ed606b15a" providerId="LiveId" clId="{54AD3ACE-2B3C-4347-B68C-80439AEE0126}" dt="2021-02-09T19:27:52.197" v="923" actId="1076"/>
          <ac:picMkLst>
            <pc:docMk/>
            <pc:sldMk cId="3125595840" sldId="308"/>
            <ac:picMk id="15" creationId="{6B427C05-D047-47ED-8DFF-4276D7DE8C93}"/>
          </ac:picMkLst>
        </pc:picChg>
      </pc:sldChg>
      <pc:sldChg chg="modSp del mod">
        <pc:chgData name="Margaret Thorpe" userId="5e44030ed606b15a" providerId="LiveId" clId="{54AD3ACE-2B3C-4347-B68C-80439AEE0126}" dt="2021-02-09T23:14:49.204" v="3340" actId="47"/>
        <pc:sldMkLst>
          <pc:docMk/>
          <pc:sldMk cId="2369564999" sldId="309"/>
        </pc:sldMkLst>
        <pc:spChg chg="mod">
          <ac:chgData name="Margaret Thorpe" userId="5e44030ed606b15a" providerId="LiveId" clId="{54AD3ACE-2B3C-4347-B68C-80439AEE0126}" dt="2021-02-09T21:37:43.774" v="2179" actId="404"/>
          <ac:spMkLst>
            <pc:docMk/>
            <pc:sldMk cId="2369564999" sldId="309"/>
            <ac:spMk id="2" creationId="{5F63D549-88D4-462E-9CC9-663868D7CCA6}"/>
          </ac:spMkLst>
        </pc:spChg>
      </pc:sldChg>
      <pc:sldChg chg="addSp delSp modSp new mod">
        <pc:chgData name="Margaret Thorpe" userId="5e44030ed606b15a" providerId="LiveId" clId="{54AD3ACE-2B3C-4347-B68C-80439AEE0126}" dt="2021-02-09T23:22:27.044" v="3368" actId="478"/>
        <pc:sldMkLst>
          <pc:docMk/>
          <pc:sldMk cId="1590705361" sldId="310"/>
        </pc:sldMkLst>
        <pc:spChg chg="mod">
          <ac:chgData name="Margaret Thorpe" userId="5e44030ed606b15a" providerId="LiveId" clId="{54AD3ACE-2B3C-4347-B68C-80439AEE0126}" dt="2021-02-09T21:42:44.004" v="2192" actId="404"/>
          <ac:spMkLst>
            <pc:docMk/>
            <pc:sldMk cId="1590705361" sldId="310"/>
            <ac:spMk id="2" creationId="{6A6E7E87-2287-4175-88A0-A8F1C99B487A}"/>
          </ac:spMkLst>
        </pc:spChg>
        <pc:spChg chg="add mod">
          <ac:chgData name="Margaret Thorpe" userId="5e44030ed606b15a" providerId="LiveId" clId="{54AD3ACE-2B3C-4347-B68C-80439AEE0126}" dt="2021-02-09T21:42:13.617" v="2189" actId="1076"/>
          <ac:spMkLst>
            <pc:docMk/>
            <pc:sldMk cId="1590705361" sldId="310"/>
            <ac:spMk id="7" creationId="{F11DE152-BC28-448F-9E5D-24AA2A571A35}"/>
          </ac:spMkLst>
        </pc:spChg>
        <pc:spChg chg="add mod">
          <ac:chgData name="Margaret Thorpe" userId="5e44030ed606b15a" providerId="LiveId" clId="{54AD3ACE-2B3C-4347-B68C-80439AEE0126}" dt="2021-02-09T18:34:09.230" v="383" actId="164"/>
          <ac:spMkLst>
            <pc:docMk/>
            <pc:sldMk cId="1590705361" sldId="310"/>
            <ac:spMk id="11" creationId="{56A80447-CA4E-4764-B71F-BEFE21E8E4ED}"/>
          </ac:spMkLst>
        </pc:spChg>
        <pc:spChg chg="add mod">
          <ac:chgData name="Margaret Thorpe" userId="5e44030ed606b15a" providerId="LiveId" clId="{54AD3ACE-2B3C-4347-B68C-80439AEE0126}" dt="2021-02-09T18:34:09.230" v="383" actId="164"/>
          <ac:spMkLst>
            <pc:docMk/>
            <pc:sldMk cId="1590705361" sldId="310"/>
            <ac:spMk id="12" creationId="{9DC046DD-0D1C-4790-9797-7A0A7308DF1F}"/>
          </ac:spMkLst>
        </pc:spChg>
        <pc:spChg chg="add mod">
          <ac:chgData name="Margaret Thorpe" userId="5e44030ed606b15a" providerId="LiveId" clId="{54AD3ACE-2B3C-4347-B68C-80439AEE0126}" dt="2021-02-09T21:45:41.329" v="2442" actId="20577"/>
          <ac:spMkLst>
            <pc:docMk/>
            <pc:sldMk cId="1590705361" sldId="310"/>
            <ac:spMk id="22" creationId="{563A95BC-BBF9-4589-BB79-05FF906AAA4B}"/>
          </ac:spMkLst>
        </pc:spChg>
        <pc:grpChg chg="add mod">
          <ac:chgData name="Margaret Thorpe" userId="5e44030ed606b15a" providerId="LiveId" clId="{54AD3ACE-2B3C-4347-B68C-80439AEE0126}" dt="2021-02-09T21:42:16.805" v="2190" actId="1076"/>
          <ac:grpSpMkLst>
            <pc:docMk/>
            <pc:sldMk cId="1590705361" sldId="310"/>
            <ac:grpSpMk id="20" creationId="{7273A7AA-B7D0-4649-ACAC-FF0DE4AD663C}"/>
          </ac:grpSpMkLst>
        </pc:grpChg>
        <pc:graphicFrameChg chg="add del mod">
          <ac:chgData name="Margaret Thorpe" userId="5e44030ed606b15a" providerId="LiveId" clId="{54AD3ACE-2B3C-4347-B68C-80439AEE0126}" dt="2021-02-09T17:32:50.925" v="62" actId="478"/>
          <ac:graphicFrameMkLst>
            <pc:docMk/>
            <pc:sldMk cId="1590705361" sldId="310"/>
            <ac:graphicFrameMk id="3" creationId="{A5F03717-B4AE-41C2-A7CB-ED41C6B3D039}"/>
          </ac:graphicFrameMkLst>
        </pc:graphicFrameChg>
        <pc:graphicFrameChg chg="add del mod">
          <ac:chgData name="Margaret Thorpe" userId="5e44030ed606b15a" providerId="LiveId" clId="{54AD3ACE-2B3C-4347-B68C-80439AEE0126}" dt="2021-02-09T17:36:11.871" v="70" actId="478"/>
          <ac:graphicFrameMkLst>
            <pc:docMk/>
            <pc:sldMk cId="1590705361" sldId="310"/>
            <ac:graphicFrameMk id="4" creationId="{A5F03717-B4AE-41C2-A7CB-ED41C6B3D039}"/>
          </ac:graphicFrameMkLst>
        </pc:graphicFrameChg>
        <pc:picChg chg="add del mod">
          <ac:chgData name="Margaret Thorpe" userId="5e44030ed606b15a" providerId="LiveId" clId="{54AD3ACE-2B3C-4347-B68C-80439AEE0126}" dt="2021-02-09T18:30:10.611" v="357" actId="478"/>
          <ac:picMkLst>
            <pc:docMk/>
            <pc:sldMk cId="1590705361" sldId="310"/>
            <ac:picMk id="6" creationId="{E1F68D3A-452D-4862-998A-8F645A14BF39}"/>
          </ac:picMkLst>
        </pc:picChg>
        <pc:picChg chg="add del mod">
          <ac:chgData name="Margaret Thorpe" userId="5e44030ed606b15a" providerId="LiveId" clId="{54AD3ACE-2B3C-4347-B68C-80439AEE0126}" dt="2021-02-09T17:55:14.697" v="243" actId="478"/>
          <ac:picMkLst>
            <pc:docMk/>
            <pc:sldMk cId="1590705361" sldId="310"/>
            <ac:picMk id="9" creationId="{027CB91D-B473-4BA2-9C85-6D1A5B710575}"/>
          </ac:picMkLst>
        </pc:picChg>
        <pc:picChg chg="add del mod">
          <ac:chgData name="Margaret Thorpe" userId="5e44030ed606b15a" providerId="LiveId" clId="{54AD3ACE-2B3C-4347-B68C-80439AEE0126}" dt="2021-02-09T17:55:17.441" v="244" actId="478"/>
          <ac:picMkLst>
            <pc:docMk/>
            <pc:sldMk cId="1590705361" sldId="310"/>
            <ac:picMk id="10" creationId="{D2BF9464-255B-4E09-A431-E30AB17E822A}"/>
          </ac:picMkLst>
        </pc:picChg>
        <pc:picChg chg="add del mod">
          <ac:chgData name="Margaret Thorpe" userId="5e44030ed606b15a" providerId="LiveId" clId="{54AD3ACE-2B3C-4347-B68C-80439AEE0126}" dt="2021-02-09T18:05:39.823" v="336" actId="478"/>
          <ac:picMkLst>
            <pc:docMk/>
            <pc:sldMk cId="1590705361" sldId="310"/>
            <ac:picMk id="14" creationId="{1F7D60E6-D039-407B-AE32-1D32F6A92FDB}"/>
          </ac:picMkLst>
        </pc:picChg>
        <pc:picChg chg="add del mod">
          <ac:chgData name="Margaret Thorpe" userId="5e44030ed606b15a" providerId="LiveId" clId="{54AD3ACE-2B3C-4347-B68C-80439AEE0126}" dt="2021-02-09T18:05:37.212" v="335" actId="478"/>
          <ac:picMkLst>
            <pc:docMk/>
            <pc:sldMk cId="1590705361" sldId="310"/>
            <ac:picMk id="15" creationId="{47E460F1-1ECB-4202-9533-2AB71B415B09}"/>
          </ac:picMkLst>
        </pc:picChg>
        <pc:picChg chg="add del mod">
          <ac:chgData name="Margaret Thorpe" userId="5e44030ed606b15a" providerId="LiveId" clId="{54AD3ACE-2B3C-4347-B68C-80439AEE0126}" dt="2021-02-09T23:22:21.868" v="3367" actId="478"/>
          <ac:picMkLst>
            <pc:docMk/>
            <pc:sldMk cId="1590705361" sldId="310"/>
            <ac:picMk id="16" creationId="{F82A60A1-D57D-458C-A089-2EAE44470CAA}"/>
          </ac:picMkLst>
        </pc:picChg>
        <pc:picChg chg="add del mod">
          <ac:chgData name="Margaret Thorpe" userId="5e44030ed606b15a" providerId="LiveId" clId="{54AD3ACE-2B3C-4347-B68C-80439AEE0126}" dt="2021-02-09T23:22:27.044" v="3368" actId="478"/>
          <ac:picMkLst>
            <pc:docMk/>
            <pc:sldMk cId="1590705361" sldId="310"/>
            <ac:picMk id="17" creationId="{79581B08-6289-443F-913A-1DA824043313}"/>
          </ac:picMkLst>
        </pc:picChg>
        <pc:picChg chg="add mod ord">
          <ac:chgData name="Margaret Thorpe" userId="5e44030ed606b15a" providerId="LiveId" clId="{54AD3ACE-2B3C-4347-B68C-80439AEE0126}" dt="2021-02-09T18:34:09.230" v="383" actId="164"/>
          <ac:picMkLst>
            <pc:docMk/>
            <pc:sldMk cId="1590705361" sldId="310"/>
            <ac:picMk id="19" creationId="{8F4D2DE8-46C5-4FA5-B810-03D743F3BB6F}"/>
          </ac:picMkLst>
        </pc:picChg>
        <pc:picChg chg="add mod">
          <ac:chgData name="Margaret Thorpe" userId="5e44030ed606b15a" providerId="LiveId" clId="{54AD3ACE-2B3C-4347-B68C-80439AEE0126}" dt="2021-02-09T21:47:12.437" v="2451" actId="1076"/>
          <ac:picMkLst>
            <pc:docMk/>
            <pc:sldMk cId="1590705361" sldId="310"/>
            <ac:picMk id="21" creationId="{3FA74FE0-6ED4-4E82-B7B7-E3601BD0281A}"/>
          </ac:picMkLst>
        </pc:picChg>
      </pc:sldChg>
      <pc:sldChg chg="addSp delSp modSp new del mod">
        <pc:chgData name="Margaret Thorpe" userId="5e44030ed606b15a" providerId="LiveId" clId="{54AD3ACE-2B3C-4347-B68C-80439AEE0126}" dt="2021-02-09T18:30:04.125" v="356" actId="47"/>
        <pc:sldMkLst>
          <pc:docMk/>
          <pc:sldMk cId="221561641" sldId="311"/>
        </pc:sldMkLst>
        <pc:spChg chg="mod">
          <ac:chgData name="Margaret Thorpe" userId="5e44030ed606b15a" providerId="LiveId" clId="{54AD3ACE-2B3C-4347-B68C-80439AEE0126}" dt="2021-02-09T17:56:26.607" v="281" actId="5793"/>
          <ac:spMkLst>
            <pc:docMk/>
            <pc:sldMk cId="221561641" sldId="311"/>
            <ac:spMk id="2" creationId="{F705C5F1-428A-48EB-A773-48CB85A2D1F9}"/>
          </ac:spMkLst>
        </pc:spChg>
        <pc:spChg chg="add mod">
          <ac:chgData name="Margaret Thorpe" userId="5e44030ed606b15a" providerId="LiveId" clId="{54AD3ACE-2B3C-4347-B68C-80439AEE0126}" dt="2021-02-09T18:01:05.801" v="302" actId="14100"/>
          <ac:spMkLst>
            <pc:docMk/>
            <pc:sldMk cId="221561641" sldId="311"/>
            <ac:spMk id="5" creationId="{5EEC270E-4B17-4D32-B5A6-89CD331373D7}"/>
          </ac:spMkLst>
        </pc:spChg>
        <pc:spChg chg="add mod">
          <ac:chgData name="Margaret Thorpe" userId="5e44030ed606b15a" providerId="LiveId" clId="{54AD3ACE-2B3C-4347-B68C-80439AEE0126}" dt="2021-02-09T18:01:01.336" v="301" actId="14100"/>
          <ac:spMkLst>
            <pc:docMk/>
            <pc:sldMk cId="221561641" sldId="311"/>
            <ac:spMk id="6" creationId="{93D5DBED-4124-435E-8CE0-0581447572F1}"/>
          </ac:spMkLst>
        </pc:spChg>
        <pc:spChg chg="add mod">
          <ac:chgData name="Margaret Thorpe" userId="5e44030ed606b15a" providerId="LiveId" clId="{54AD3ACE-2B3C-4347-B68C-80439AEE0126}" dt="2021-02-09T18:01:45.649" v="308" actId="14100"/>
          <ac:spMkLst>
            <pc:docMk/>
            <pc:sldMk cId="221561641" sldId="311"/>
            <ac:spMk id="10" creationId="{6BD70737-09DE-49E9-8639-5179FFEF7786}"/>
          </ac:spMkLst>
        </pc:spChg>
        <pc:spChg chg="add mod">
          <ac:chgData name="Margaret Thorpe" userId="5e44030ed606b15a" providerId="LiveId" clId="{54AD3ACE-2B3C-4347-B68C-80439AEE0126}" dt="2021-02-09T18:04:31.882" v="328" actId="1076"/>
          <ac:spMkLst>
            <pc:docMk/>
            <pc:sldMk cId="221561641" sldId="311"/>
            <ac:spMk id="14" creationId="{B16147E1-B275-4B76-91EA-1E6A420B8D6A}"/>
          </ac:spMkLst>
        </pc:spChg>
        <pc:picChg chg="add mod">
          <ac:chgData name="Margaret Thorpe" userId="5e44030ed606b15a" providerId="LiveId" clId="{54AD3ACE-2B3C-4347-B68C-80439AEE0126}" dt="2021-02-09T18:03:36.594" v="325" actId="14100"/>
          <ac:picMkLst>
            <pc:docMk/>
            <pc:sldMk cId="221561641" sldId="311"/>
            <ac:picMk id="4" creationId="{A10DE599-029C-4938-B1E9-51F4DCA6F6BC}"/>
          </ac:picMkLst>
        </pc:picChg>
        <pc:picChg chg="add del mod">
          <ac:chgData name="Margaret Thorpe" userId="5e44030ed606b15a" providerId="LiveId" clId="{54AD3ACE-2B3C-4347-B68C-80439AEE0126}" dt="2021-02-09T18:03:09.948" v="322" actId="478"/>
          <ac:picMkLst>
            <pc:docMk/>
            <pc:sldMk cId="221561641" sldId="311"/>
            <ac:picMk id="7" creationId="{E39CDC26-4B9A-4810-93AD-794DFE8F30CD}"/>
          </ac:picMkLst>
        </pc:picChg>
        <pc:picChg chg="add del mod">
          <ac:chgData name="Margaret Thorpe" userId="5e44030ed606b15a" providerId="LiveId" clId="{54AD3ACE-2B3C-4347-B68C-80439AEE0126}" dt="2021-02-09T18:01:18.897" v="305" actId="478"/>
          <ac:picMkLst>
            <pc:docMk/>
            <pc:sldMk cId="221561641" sldId="311"/>
            <ac:picMk id="8" creationId="{8150A9B2-6108-4D4B-AA79-08D7EAAB80C2}"/>
          </ac:picMkLst>
        </pc:picChg>
        <pc:picChg chg="add del mod">
          <ac:chgData name="Margaret Thorpe" userId="5e44030ed606b15a" providerId="LiveId" clId="{54AD3ACE-2B3C-4347-B68C-80439AEE0126}" dt="2021-02-09T18:02:38.127" v="319" actId="478"/>
          <ac:picMkLst>
            <pc:docMk/>
            <pc:sldMk cId="221561641" sldId="311"/>
            <ac:picMk id="9" creationId="{A0E73B2F-CE8D-4874-A0D0-98AE5E147906}"/>
          </ac:picMkLst>
        </pc:picChg>
        <pc:picChg chg="add mod">
          <ac:chgData name="Margaret Thorpe" userId="5e44030ed606b15a" providerId="LiveId" clId="{54AD3ACE-2B3C-4347-B68C-80439AEE0126}" dt="2021-02-09T18:03:44.830" v="326" actId="1076"/>
          <ac:picMkLst>
            <pc:docMk/>
            <pc:sldMk cId="221561641" sldId="311"/>
            <ac:picMk id="11" creationId="{2C357CD6-B103-43F2-B182-B7E77EBCE215}"/>
          </ac:picMkLst>
        </pc:picChg>
        <pc:picChg chg="add mod">
          <ac:chgData name="Margaret Thorpe" userId="5e44030ed606b15a" providerId="LiveId" clId="{54AD3ACE-2B3C-4347-B68C-80439AEE0126}" dt="2021-02-09T18:02:45.362" v="320" actId="1076"/>
          <ac:picMkLst>
            <pc:docMk/>
            <pc:sldMk cId="221561641" sldId="311"/>
            <ac:picMk id="12" creationId="{659F2E42-34AA-41D4-BBC1-F4A74FF7AB20}"/>
          </ac:picMkLst>
        </pc:picChg>
        <pc:picChg chg="add mod">
          <ac:chgData name="Margaret Thorpe" userId="5e44030ed606b15a" providerId="LiveId" clId="{54AD3ACE-2B3C-4347-B68C-80439AEE0126}" dt="2021-02-09T18:03:17.549" v="323" actId="1076"/>
          <ac:picMkLst>
            <pc:docMk/>
            <pc:sldMk cId="221561641" sldId="311"/>
            <ac:picMk id="13" creationId="{42473192-AEF2-4AAF-B054-188F7DE6742A}"/>
          </ac:picMkLst>
        </pc:picChg>
      </pc:sldChg>
      <pc:sldChg chg="addSp delSp modSp add mod">
        <pc:chgData name="Margaret Thorpe" userId="5e44030ed606b15a" providerId="LiveId" clId="{54AD3ACE-2B3C-4347-B68C-80439AEE0126}" dt="2021-02-09T23:22:40.743" v="3371" actId="478"/>
        <pc:sldMkLst>
          <pc:docMk/>
          <pc:sldMk cId="2903606811" sldId="312"/>
        </pc:sldMkLst>
        <pc:spChg chg="mod">
          <ac:chgData name="Margaret Thorpe" userId="5e44030ed606b15a" providerId="LiveId" clId="{54AD3ACE-2B3C-4347-B68C-80439AEE0126}" dt="2021-02-09T21:46:54.802" v="2449" actId="404"/>
          <ac:spMkLst>
            <pc:docMk/>
            <pc:sldMk cId="2903606811" sldId="312"/>
            <ac:spMk id="2" creationId="{6A6E7E87-2287-4175-88A0-A8F1C99B487A}"/>
          </ac:spMkLst>
        </pc:spChg>
        <pc:spChg chg="mod">
          <ac:chgData name="Margaret Thorpe" userId="5e44030ed606b15a" providerId="LiveId" clId="{54AD3ACE-2B3C-4347-B68C-80439AEE0126}" dt="2021-02-09T21:46:36.367" v="2447" actId="1076"/>
          <ac:spMkLst>
            <pc:docMk/>
            <pc:sldMk cId="2903606811" sldId="312"/>
            <ac:spMk id="7" creationId="{F11DE152-BC28-448F-9E5D-24AA2A571A35}"/>
          </ac:spMkLst>
        </pc:spChg>
        <pc:spChg chg="mod">
          <ac:chgData name="Margaret Thorpe" userId="5e44030ed606b15a" providerId="LiveId" clId="{54AD3ACE-2B3C-4347-B68C-80439AEE0126}" dt="2021-02-09T18:33:21.970" v="380" actId="164"/>
          <ac:spMkLst>
            <pc:docMk/>
            <pc:sldMk cId="2903606811" sldId="312"/>
            <ac:spMk id="11" creationId="{56A80447-CA4E-4764-B71F-BEFE21E8E4ED}"/>
          </ac:spMkLst>
        </pc:spChg>
        <pc:spChg chg="mod">
          <ac:chgData name="Margaret Thorpe" userId="5e44030ed606b15a" providerId="LiveId" clId="{54AD3ACE-2B3C-4347-B68C-80439AEE0126}" dt="2021-02-09T18:33:21.970" v="380" actId="164"/>
          <ac:spMkLst>
            <pc:docMk/>
            <pc:sldMk cId="2903606811" sldId="312"/>
            <ac:spMk id="12" creationId="{9DC046DD-0D1C-4790-9797-7A0A7308DF1F}"/>
          </ac:spMkLst>
        </pc:spChg>
        <pc:spChg chg="add mod">
          <ac:chgData name="Margaret Thorpe" userId="5e44030ed606b15a" providerId="LiveId" clId="{54AD3ACE-2B3C-4347-B68C-80439AEE0126}" dt="2021-02-09T18:33:21.970" v="380" actId="164"/>
          <ac:spMkLst>
            <pc:docMk/>
            <pc:sldMk cId="2903606811" sldId="312"/>
            <ac:spMk id="13" creationId="{4E7B4D9B-3026-4850-8AA2-DE58332FC134}"/>
          </ac:spMkLst>
        </pc:spChg>
        <pc:spChg chg="add mod">
          <ac:chgData name="Margaret Thorpe" userId="5e44030ed606b15a" providerId="LiveId" clId="{54AD3ACE-2B3C-4347-B68C-80439AEE0126}" dt="2021-02-09T21:51:55.492" v="2814" actId="1076"/>
          <ac:spMkLst>
            <pc:docMk/>
            <pc:sldMk cId="2903606811" sldId="312"/>
            <ac:spMk id="18" creationId="{81598A3F-084B-42AD-8F04-924585EF259C}"/>
          </ac:spMkLst>
        </pc:spChg>
        <pc:grpChg chg="add mod">
          <ac:chgData name="Margaret Thorpe" userId="5e44030ed606b15a" providerId="LiveId" clId="{54AD3ACE-2B3C-4347-B68C-80439AEE0126}" dt="2021-02-09T21:46:38.476" v="2448" actId="1076"/>
          <ac:grpSpMkLst>
            <pc:docMk/>
            <pc:sldMk cId="2903606811" sldId="312"/>
            <ac:grpSpMk id="5" creationId="{B7FD8D50-D2DB-4A86-A785-B1184CFFE2CD}"/>
          </ac:grpSpMkLst>
        </pc:grpChg>
        <pc:picChg chg="add mod ord">
          <ac:chgData name="Margaret Thorpe" userId="5e44030ed606b15a" providerId="LiveId" clId="{54AD3ACE-2B3C-4347-B68C-80439AEE0126}" dt="2021-02-09T18:33:21.970" v="380" actId="164"/>
          <ac:picMkLst>
            <pc:docMk/>
            <pc:sldMk cId="2903606811" sldId="312"/>
            <ac:picMk id="4" creationId="{BD86E5EA-C3BA-4BBA-B93C-E890E1AA7FF4}"/>
          </ac:picMkLst>
        </pc:picChg>
        <pc:picChg chg="del">
          <ac:chgData name="Margaret Thorpe" userId="5e44030ed606b15a" providerId="LiveId" clId="{54AD3ACE-2B3C-4347-B68C-80439AEE0126}" dt="2021-02-09T18:25:02.312" v="338" actId="478"/>
          <ac:picMkLst>
            <pc:docMk/>
            <pc:sldMk cId="2903606811" sldId="312"/>
            <ac:picMk id="6" creationId="{E1F68D3A-452D-4862-998A-8F645A14BF39}"/>
          </ac:picMkLst>
        </pc:picChg>
        <pc:picChg chg="add del mod">
          <ac:chgData name="Margaret Thorpe" userId="5e44030ed606b15a" providerId="LiveId" clId="{54AD3ACE-2B3C-4347-B68C-80439AEE0126}" dt="2021-02-09T23:22:40.743" v="3371" actId="478"/>
          <ac:picMkLst>
            <pc:docMk/>
            <pc:sldMk cId="2903606811" sldId="312"/>
            <ac:picMk id="14" creationId="{F17DEEF6-83F6-42B3-A441-04F97C7B49A0}"/>
          </ac:picMkLst>
        </pc:picChg>
        <pc:picChg chg="add mod">
          <ac:chgData name="Margaret Thorpe" userId="5e44030ed606b15a" providerId="LiveId" clId="{54AD3ACE-2B3C-4347-B68C-80439AEE0126}" dt="2021-02-09T21:51:58.542" v="2815" actId="1076"/>
          <ac:picMkLst>
            <pc:docMk/>
            <pc:sldMk cId="2903606811" sldId="312"/>
            <ac:picMk id="15" creationId="{1573986D-2B79-4F2A-A953-9AA7360DE4DE}"/>
          </ac:picMkLst>
        </pc:picChg>
        <pc:picChg chg="del mod">
          <ac:chgData name="Margaret Thorpe" userId="5e44030ed606b15a" providerId="LiveId" clId="{54AD3ACE-2B3C-4347-B68C-80439AEE0126}" dt="2021-02-09T23:22:32.937" v="3369" actId="478"/>
          <ac:picMkLst>
            <pc:docMk/>
            <pc:sldMk cId="2903606811" sldId="312"/>
            <ac:picMk id="16" creationId="{F82A60A1-D57D-458C-A089-2EAE44470CAA}"/>
          </ac:picMkLst>
        </pc:picChg>
        <pc:picChg chg="del mod">
          <ac:chgData name="Margaret Thorpe" userId="5e44030ed606b15a" providerId="LiveId" clId="{54AD3ACE-2B3C-4347-B68C-80439AEE0126}" dt="2021-02-09T23:22:37.072" v="3370" actId="478"/>
          <ac:picMkLst>
            <pc:docMk/>
            <pc:sldMk cId="2903606811" sldId="312"/>
            <ac:picMk id="17" creationId="{79581B08-6289-443F-913A-1DA824043313}"/>
          </ac:picMkLst>
        </pc:picChg>
      </pc:sldChg>
      <pc:sldChg chg="add del">
        <pc:chgData name="Margaret Thorpe" userId="5e44030ed606b15a" providerId="LiveId" clId="{54AD3ACE-2B3C-4347-B68C-80439AEE0126}" dt="2021-02-09T19:30:54.746" v="928" actId="47"/>
        <pc:sldMkLst>
          <pc:docMk/>
          <pc:sldMk cId="1503799981" sldId="313"/>
        </pc:sldMkLst>
      </pc:sldChg>
      <pc:sldChg chg="add del">
        <pc:chgData name="Margaret Thorpe" userId="5e44030ed606b15a" providerId="LiveId" clId="{54AD3ACE-2B3C-4347-B68C-80439AEE0126}" dt="2021-02-09T19:51:53.201" v="1030" actId="47"/>
        <pc:sldMkLst>
          <pc:docMk/>
          <pc:sldMk cId="1641771529" sldId="313"/>
        </pc:sldMkLst>
      </pc:sldChg>
      <pc:sldChg chg="addSp delSp modSp add mod">
        <pc:chgData name="Margaret Thorpe" userId="5e44030ed606b15a" providerId="LiveId" clId="{54AD3ACE-2B3C-4347-B68C-80439AEE0126}" dt="2021-02-09T21:37:19.975" v="2177" actId="404"/>
        <pc:sldMkLst>
          <pc:docMk/>
          <pc:sldMk cId="1927197007" sldId="313"/>
        </pc:sldMkLst>
        <pc:spChg chg="mod">
          <ac:chgData name="Margaret Thorpe" userId="5e44030ed606b15a" providerId="LiveId" clId="{54AD3ACE-2B3C-4347-B68C-80439AEE0126}" dt="2021-02-09T21:37:19.975" v="2177" actId="404"/>
          <ac:spMkLst>
            <pc:docMk/>
            <pc:sldMk cId="1927197007" sldId="313"/>
            <ac:spMk id="2" creationId="{5F63D549-88D4-462E-9CC9-663868D7CCA6}"/>
          </ac:spMkLst>
        </pc:spChg>
        <pc:spChg chg="mod">
          <ac:chgData name="Margaret Thorpe" userId="5e44030ed606b15a" providerId="LiveId" clId="{54AD3ACE-2B3C-4347-B68C-80439AEE0126}" dt="2021-02-09T21:26:05.731" v="1910" actId="20577"/>
          <ac:spMkLst>
            <pc:docMk/>
            <pc:sldMk cId="1927197007" sldId="313"/>
            <ac:spMk id="5" creationId="{70C8DDAB-D8A4-4C2A-A3F6-7267A22A936D}"/>
          </ac:spMkLst>
        </pc:spChg>
        <pc:picChg chg="del">
          <ac:chgData name="Margaret Thorpe" userId="5e44030ed606b15a" providerId="LiveId" clId="{54AD3ACE-2B3C-4347-B68C-80439AEE0126}" dt="2021-02-09T20:42:27.586" v="1664" actId="478"/>
          <ac:picMkLst>
            <pc:docMk/>
            <pc:sldMk cId="1927197007" sldId="313"/>
            <ac:picMk id="6" creationId="{EDD1EA25-E0D1-4FE6-A540-AF44ED6A9EF9}"/>
          </ac:picMkLst>
        </pc:picChg>
        <pc:picChg chg="add mod">
          <ac:chgData name="Margaret Thorpe" userId="5e44030ed606b15a" providerId="LiveId" clId="{54AD3ACE-2B3C-4347-B68C-80439AEE0126}" dt="2021-02-09T21:25:24.612" v="1902" actId="1076"/>
          <ac:picMkLst>
            <pc:docMk/>
            <pc:sldMk cId="1927197007" sldId="313"/>
            <ac:picMk id="7" creationId="{6122C780-F718-4F5D-A0FB-94B1E746ECDE}"/>
          </ac:picMkLst>
        </pc:picChg>
      </pc:sldChg>
      <pc:sldChg chg="add del">
        <pc:chgData name="Margaret Thorpe" userId="5e44030ed606b15a" providerId="LiveId" clId="{54AD3ACE-2B3C-4347-B68C-80439AEE0126}" dt="2021-02-09T19:08:55.902" v="623" actId="47"/>
        <pc:sldMkLst>
          <pc:docMk/>
          <pc:sldMk cId="1959403647" sldId="313"/>
        </pc:sldMkLst>
      </pc:sldChg>
      <pc:sldChg chg="add del">
        <pc:chgData name="Margaret Thorpe" userId="5e44030ed606b15a" providerId="LiveId" clId="{54AD3ACE-2B3C-4347-B68C-80439AEE0126}" dt="2021-02-09T19:30:48.352" v="927" actId="47"/>
        <pc:sldMkLst>
          <pc:docMk/>
          <pc:sldMk cId="983491991" sldId="314"/>
        </pc:sldMkLst>
      </pc:sldChg>
      <pc:sldChg chg="addSp delSp modSp mod">
        <pc:chgData name="Margaret Thorpe" userId="5e44030ed606b15a" providerId="LiveId" clId="{54AD3ACE-2B3C-4347-B68C-80439AEE0126}" dt="2021-02-10T00:20:57.859" v="4375" actId="14100"/>
        <pc:sldMkLst>
          <pc:docMk/>
          <pc:sldMk cId="3897897393" sldId="314"/>
        </pc:sldMkLst>
        <pc:spChg chg="mod">
          <ac:chgData name="Margaret Thorpe" userId="5e44030ed606b15a" providerId="LiveId" clId="{54AD3ACE-2B3C-4347-B68C-80439AEE0126}" dt="2021-02-09T21:37:32.279" v="2178" actId="404"/>
          <ac:spMkLst>
            <pc:docMk/>
            <pc:sldMk cId="3897897393" sldId="314"/>
            <ac:spMk id="2" creationId="{5F63D549-88D4-462E-9CC9-663868D7CCA6}"/>
          </ac:spMkLst>
        </pc:spChg>
        <pc:spChg chg="mod">
          <ac:chgData name="Margaret Thorpe" userId="5e44030ed606b15a" providerId="LiveId" clId="{54AD3ACE-2B3C-4347-B68C-80439AEE0126}" dt="2021-02-10T00:20:57.859" v="4375" actId="14100"/>
          <ac:spMkLst>
            <pc:docMk/>
            <pc:sldMk cId="3897897393" sldId="314"/>
            <ac:spMk id="5" creationId="{70C8DDAB-D8A4-4C2A-A3F6-7267A22A936D}"/>
          </ac:spMkLst>
        </pc:spChg>
        <pc:picChg chg="mod">
          <ac:chgData name="Margaret Thorpe" userId="5e44030ed606b15a" providerId="LiveId" clId="{54AD3ACE-2B3C-4347-B68C-80439AEE0126}" dt="2021-02-09T21:34:39.098" v="2168" actId="1076"/>
          <ac:picMkLst>
            <pc:docMk/>
            <pc:sldMk cId="3897897393" sldId="314"/>
            <ac:picMk id="4" creationId="{C9AA6751-D5EA-4152-960E-A8F5AC8EB730}"/>
          </ac:picMkLst>
        </pc:picChg>
        <pc:picChg chg="del">
          <ac:chgData name="Margaret Thorpe" userId="5e44030ed606b15a" providerId="LiveId" clId="{54AD3ACE-2B3C-4347-B68C-80439AEE0126}" dt="2021-02-09T21:27:59.779" v="1925" actId="478"/>
          <ac:picMkLst>
            <pc:docMk/>
            <pc:sldMk cId="3897897393" sldId="314"/>
            <ac:picMk id="6" creationId="{EDD1EA25-E0D1-4FE6-A540-AF44ED6A9EF9}"/>
          </ac:picMkLst>
        </pc:picChg>
        <pc:picChg chg="add mod ord">
          <ac:chgData name="Margaret Thorpe" userId="5e44030ed606b15a" providerId="LiveId" clId="{54AD3ACE-2B3C-4347-B68C-80439AEE0126}" dt="2021-02-10T00:20:47.971" v="4374" actId="166"/>
          <ac:picMkLst>
            <pc:docMk/>
            <pc:sldMk cId="3897897393" sldId="314"/>
            <ac:picMk id="7" creationId="{ED80C6E2-9B1D-4B38-B224-71C44AEBB25D}"/>
          </ac:picMkLst>
        </pc:picChg>
      </pc:sldChg>
      <pc:sldChg chg="add del">
        <pc:chgData name="Margaret Thorpe" userId="5e44030ed606b15a" providerId="LiveId" clId="{54AD3ACE-2B3C-4347-B68C-80439AEE0126}" dt="2021-02-09T22:46:37.575" v="3060" actId="47"/>
        <pc:sldMkLst>
          <pc:docMk/>
          <pc:sldMk cId="1070045681" sldId="315"/>
        </pc:sldMkLst>
      </pc:sldChg>
      <pc:sldChg chg="add del">
        <pc:chgData name="Margaret Thorpe" userId="5e44030ed606b15a" providerId="LiveId" clId="{54AD3ACE-2B3C-4347-B68C-80439AEE0126}" dt="2021-02-10T00:34:18.550" v="4456" actId="47"/>
        <pc:sldMkLst>
          <pc:docMk/>
          <pc:sldMk cId="3524762411" sldId="31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2/9/2021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98519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Identify Data Sources: The CDC has been publishing indicators of anxiety &amp; depression (IAD) for decades. They started doing a new series of surveys after COVID-19 hit, with even more detailed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Define Strategy &amp; Metrics: We focused primarily on weekly metrics from 4/28/2020 – 1/28/2021:</a:t>
            </a:r>
          </a:p>
          <a:p>
            <a:pPr marL="171450" indent="-171450">
              <a:buFont typeface="Arial" panose="020B0604020202020204" pitchFamily="34" charset="0"/>
              <a:buChar char="•"/>
            </a:pPr>
            <a:r>
              <a:rPr lang="en-US" sz="1200" dirty="0">
                <a:solidFill>
                  <a:schemeClr val="tx1"/>
                </a:solidFill>
              </a:rPr>
              <a:t>% of people reporting IAD</a:t>
            </a:r>
          </a:p>
          <a:p>
            <a:pPr marL="171450" indent="-171450">
              <a:buFont typeface="Arial" panose="020B0604020202020204" pitchFamily="34" charset="0"/>
              <a:buChar char="•"/>
            </a:pPr>
            <a:r>
              <a:rPr lang="en-US" sz="1200" dirty="0">
                <a:solidFill>
                  <a:schemeClr val="tx1"/>
                </a:solidFill>
              </a:rPr>
              <a:t># of confirmed cases of COVID-19</a:t>
            </a:r>
          </a:p>
          <a:p>
            <a:pPr marL="171450" indent="-171450">
              <a:buFont typeface="Arial" panose="020B0604020202020204" pitchFamily="34" charset="0"/>
              <a:buChar char="•"/>
            </a:pPr>
            <a:r>
              <a:rPr lang="en-US" sz="1200" dirty="0">
                <a:solidFill>
                  <a:schemeClr val="tx1"/>
                </a:solidFill>
              </a:rPr>
              <a:t># of deaths from COVID-19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We collected the data for the US, as well as for California and New York – so we could look for interesting regional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Household Pulse Survey (HPS), an experimental data product, is an Interagency Federal Statistical Rapid Response Survey to Measure Household Experiences during the Coronavirus (COVID-19) Pandemic, conducted by the United States Census Bureau in partnership with seven other agencies from the Federal Statistical System: • Bureau of Labor Statistics (BLS) • National Center for Health Statistics (NCHS) • Department of Agriculture Economic Research Service (ERS) • National Center for Education Statistics (NCES) • Department of Housing and Urban Development (HUD) • Social Security Administration (SSA) • Bureau of Transportation Statistics (BTS)</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24671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Merriweather"/>
              </a:rPr>
              <a:t>Survey Questions</a:t>
            </a:r>
          </a:p>
          <a:p>
            <a:pPr algn="l"/>
            <a:r>
              <a:rPr lang="en-US" b="0" i="1" dirty="0">
                <a:solidFill>
                  <a:srgbClr val="000000"/>
                </a:solidFill>
                <a:effectLst/>
                <a:latin typeface="Open Sans"/>
              </a:rPr>
              <a:t>Adapted PHQ-2 questions:</a:t>
            </a:r>
            <a:endParaRPr lang="en-US" b="0" i="0" dirty="0">
              <a:solidFill>
                <a:srgbClr val="000000"/>
              </a:solidFill>
              <a:effectLst/>
              <a:latin typeface="Open Sans"/>
            </a:endParaRPr>
          </a:p>
          <a:p>
            <a:pPr algn="l"/>
            <a:r>
              <a:rPr lang="en-US" b="0" i="0" dirty="0">
                <a:solidFill>
                  <a:srgbClr val="000000"/>
                </a:solidFill>
                <a:effectLst/>
                <a:latin typeface="Open Sans"/>
              </a:rPr>
              <a:t>Over the </a:t>
            </a:r>
            <a:r>
              <a:rPr lang="en-US" b="1" i="0" dirty="0">
                <a:solidFill>
                  <a:srgbClr val="000000"/>
                </a:solidFill>
                <a:effectLst/>
                <a:latin typeface="Open Sans"/>
              </a:rPr>
              <a:t>last 7 days</a:t>
            </a:r>
            <a:r>
              <a:rPr lang="en-US" b="0" i="0" dirty="0">
                <a:solidFill>
                  <a:srgbClr val="000000"/>
                </a:solidFill>
                <a:effectLst/>
                <a:latin typeface="Open Sans"/>
              </a:rPr>
              <a:t>, how often have you been bothered by … having little interest or pleasure in doing things? Would you say not at all, several days, more than half the days, or nearly every day? </a:t>
            </a:r>
            <a:r>
              <a:rPr lang="en-US" b="0" i="1" dirty="0">
                <a:solidFill>
                  <a:srgbClr val="000000"/>
                </a:solidFill>
                <a:effectLst/>
                <a:latin typeface="Open Sans"/>
              </a:rPr>
              <a:t>Select only one answer.</a:t>
            </a:r>
            <a:endParaRPr lang="en-US" b="0" i="0" dirty="0">
              <a:solidFill>
                <a:srgbClr val="000000"/>
              </a:solidFill>
              <a:effectLst/>
              <a:latin typeface="Open Sans"/>
            </a:endParaRPr>
          </a:p>
          <a:p>
            <a:pPr algn="l"/>
            <a:r>
              <a:rPr lang="en-US" b="0" i="0" dirty="0">
                <a:solidFill>
                  <a:srgbClr val="000000"/>
                </a:solidFill>
                <a:effectLst/>
                <a:latin typeface="Open Sans"/>
              </a:rPr>
              <a:t>Over the </a:t>
            </a:r>
            <a:r>
              <a:rPr lang="en-US" b="1" i="0" dirty="0">
                <a:solidFill>
                  <a:srgbClr val="000000"/>
                </a:solidFill>
                <a:effectLst/>
                <a:latin typeface="Open Sans"/>
              </a:rPr>
              <a:t>last 7 days</a:t>
            </a:r>
            <a:r>
              <a:rPr lang="en-US" b="0" i="0" dirty="0">
                <a:solidFill>
                  <a:srgbClr val="000000"/>
                </a:solidFill>
                <a:effectLst/>
                <a:latin typeface="Open Sans"/>
              </a:rPr>
              <a:t>, how often have you been bothered by … feeling down, depressed, or hopeless? Would you say not at all, several days, more than half the days, or nearly every day? </a:t>
            </a:r>
            <a:r>
              <a:rPr lang="en-US" b="0" i="1" dirty="0">
                <a:solidFill>
                  <a:srgbClr val="000000"/>
                </a:solidFill>
                <a:effectLst/>
                <a:latin typeface="Open Sans"/>
              </a:rPr>
              <a:t>Select only one answer.</a:t>
            </a:r>
            <a:endParaRPr lang="en-US" b="0" i="0" dirty="0">
              <a:solidFill>
                <a:srgbClr val="000000"/>
              </a:solidFill>
              <a:effectLst/>
              <a:latin typeface="Open Sans"/>
            </a:endParaRPr>
          </a:p>
          <a:p>
            <a:pPr algn="l"/>
            <a:r>
              <a:rPr lang="en-US" b="0" i="1" dirty="0">
                <a:solidFill>
                  <a:srgbClr val="000000"/>
                </a:solidFill>
                <a:effectLst/>
                <a:latin typeface="Open Sans"/>
              </a:rPr>
              <a:t>Adapted GAD-2 questions:</a:t>
            </a:r>
            <a:endParaRPr lang="en-US" b="0" i="0" dirty="0">
              <a:solidFill>
                <a:srgbClr val="000000"/>
              </a:solidFill>
              <a:effectLst/>
              <a:latin typeface="Open Sans"/>
            </a:endParaRPr>
          </a:p>
          <a:p>
            <a:pPr algn="l"/>
            <a:r>
              <a:rPr lang="en-US" b="0" i="0" dirty="0">
                <a:solidFill>
                  <a:srgbClr val="000000"/>
                </a:solidFill>
                <a:effectLst/>
                <a:latin typeface="Open Sans"/>
              </a:rPr>
              <a:t>Over the </a:t>
            </a:r>
            <a:r>
              <a:rPr lang="en-US" b="1" i="0" dirty="0">
                <a:solidFill>
                  <a:srgbClr val="000000"/>
                </a:solidFill>
                <a:effectLst/>
                <a:latin typeface="Open Sans"/>
              </a:rPr>
              <a:t>last 7 days</a:t>
            </a:r>
            <a:r>
              <a:rPr lang="en-US" b="0" i="0" dirty="0">
                <a:solidFill>
                  <a:srgbClr val="000000"/>
                </a:solidFill>
                <a:effectLst/>
                <a:latin typeface="Open Sans"/>
              </a:rPr>
              <a:t>, how often have you been bothered by the following problems … Feeling nervous, anxious, or on edge? Would you say not at all, several days, more than half the days, or nearly every day? </a:t>
            </a:r>
            <a:r>
              <a:rPr lang="en-US" b="0" i="1" dirty="0">
                <a:solidFill>
                  <a:srgbClr val="000000"/>
                </a:solidFill>
                <a:effectLst/>
                <a:latin typeface="Open Sans"/>
              </a:rPr>
              <a:t>Select only one answer.</a:t>
            </a:r>
            <a:endParaRPr lang="en-US" b="0" i="0" dirty="0">
              <a:solidFill>
                <a:srgbClr val="000000"/>
              </a:solidFill>
              <a:effectLst/>
              <a:latin typeface="Open Sans"/>
            </a:endParaRPr>
          </a:p>
          <a:p>
            <a:pPr algn="l"/>
            <a:r>
              <a:rPr lang="en-US" b="0" i="0" dirty="0">
                <a:solidFill>
                  <a:srgbClr val="000000"/>
                </a:solidFill>
                <a:effectLst/>
                <a:latin typeface="Open Sans"/>
              </a:rPr>
              <a:t>Over the </a:t>
            </a:r>
            <a:r>
              <a:rPr lang="en-US" b="1" i="0" dirty="0">
                <a:solidFill>
                  <a:srgbClr val="000000"/>
                </a:solidFill>
                <a:effectLst/>
                <a:latin typeface="Open Sans"/>
              </a:rPr>
              <a:t>last 7 days</a:t>
            </a:r>
            <a:r>
              <a:rPr lang="en-US" b="0" i="0" dirty="0">
                <a:solidFill>
                  <a:srgbClr val="000000"/>
                </a:solidFill>
                <a:effectLst/>
                <a:latin typeface="Open Sans"/>
              </a:rPr>
              <a:t>, how often have you been bothered by the following problems … Not being able to stop or control worrying? Would you say not at all, several days, more than half the days, or nearly every day? </a:t>
            </a:r>
            <a:r>
              <a:rPr lang="en-US" b="0" i="1" dirty="0">
                <a:solidFill>
                  <a:srgbClr val="000000"/>
                </a:solidFill>
                <a:effectLst/>
                <a:latin typeface="Open Sans"/>
              </a:rPr>
              <a:t>Select only one answer.</a:t>
            </a:r>
          </a:p>
          <a:p>
            <a:pPr algn="l"/>
            <a:endParaRPr lang="en-US" b="0" i="0" dirty="0">
              <a:solidFill>
                <a:srgbClr val="000000"/>
              </a:solidFill>
              <a:effectLst/>
              <a:latin typeface="Merriweather"/>
            </a:endParaRPr>
          </a:p>
          <a:p>
            <a:pPr algn="l"/>
            <a:r>
              <a:rPr lang="en-US" b="0" i="0" dirty="0">
                <a:solidFill>
                  <a:srgbClr val="000000"/>
                </a:solidFill>
                <a:effectLst/>
                <a:latin typeface="Merriweather"/>
              </a:rPr>
              <a:t>Scoring and Estimation</a:t>
            </a:r>
          </a:p>
          <a:p>
            <a:pPr algn="l"/>
            <a:r>
              <a:rPr lang="en-US" b="0" i="0" dirty="0">
                <a:solidFill>
                  <a:srgbClr val="000000"/>
                </a:solidFill>
                <a:effectLst/>
                <a:latin typeface="Open Sans"/>
              </a:rPr>
              <a:t>For each scale, the answers are assigned a numerical value: not at all = 0, several days = 1, more than half the days = 2, and nearly every day = 3. The two responses for each scale are added together. A sum equal to three or greater on the PHQ-2 has been shown to be associated with diagnoses of major depressive disorder.  A sum equal to three or greater on the GAD-2 has been shown to be associated with diagnoses of generalized anxiety disorder. For adults with scores of 3 or greater, further evaluation by a clinician or other health professional is generally recommended.</a:t>
            </a:r>
          </a:p>
          <a:p>
            <a:pPr algn="l"/>
            <a:r>
              <a:rPr lang="en-US" b="0" i="0" dirty="0">
                <a:solidFill>
                  <a:srgbClr val="000000"/>
                </a:solidFill>
                <a:effectLst/>
                <a:latin typeface="Open Sans"/>
              </a:rPr>
              <a:t>Estimates on this page are based on these composite scores. Answers to both questions in the scale were required to calculate the scores. Adults with missing responses to one or both questions are not shown separately in the tables and are not included in the calculation of percentages.</a:t>
            </a:r>
          </a:p>
          <a:p>
            <a:pPr algn="l"/>
            <a:endParaRPr lang="en-US" b="0" i="0" dirty="0">
              <a:solidFill>
                <a:srgbClr val="000000"/>
              </a:solidFill>
              <a:effectLst/>
              <a:latin typeface="Open Sans"/>
            </a:endParaRPr>
          </a:p>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3/7/2020	Governor declares state of emergency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3/15/2020	NYC Schools closed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3/20/2020	Statewide Stay-at-home order declared by Governor - non-essential businesses closed. Non-essential gatherings canceled/postponed.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3/27/2020	All schools statewide ordered to remain closed until April 15.</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3/6/2020	Statewide stay-at-home order and school closures extended to April 29.</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4/15/2020	All state residents ordered to wear face masks/coverings in public places where social distancing is not possible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4/16/2020	Statewide stay-at-home order and school closures extended to May 15.</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5/1/2020	All schools and universities ordered to remain closed for the remainder of the academic year.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5/7/2020	Statewide four-phase reopening plan is first announced.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5/14/2020	Statewide state of emergency extended to June 13.</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5/15/2020	Phase 1 of reopening allowed for counties that met qualifications. Five counties met qualifications and began reopening on this date.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5/23/2020	Gatherings of up to ten people allowed as long as social distancing is practiced.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6/8/2020	NYC Phase I reopening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6/22/2020	NYC Phase II reopening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7/6/2020	NYC Phase III reopening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7/15/2020	New restrictions on bars/restaurants only allowing alcohol to be served only to people ordering food.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8/7/2020	Schools allowed to open in-person in the fall if certain conditions are met.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12/1/2020	 allowed schools in the orange or red zone to allow in-person instruction as long as they test 25% of their students weekly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12/8/2020	directed hospital bed capacity to be upgraded by 25 percent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1/27/2021	 Cuomo lifted nearly all color zones across the state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3/2/2020	State of Emergency declared by Governor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3/12/2020	Mass gatherings (over 250) people and social gatherings (over 10 people) banned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4/1/2020	Closure of all public and private schools (including institutions of higher education) ordered for the remainder of the 2018-2020 academic year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5/7/2020	  State entered Stage 2 of its 4-stage reopening roadmap.</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5/18/2020	Businesses that are part of Stage 3 allowed to reopen.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6/1/2020	Most indoor businesses, including restaurants, wineries, and movie theaters ordered to close in several counties.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6/18/2020	Universal masking guidance issued by Department of Public Health.</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8/31/2020	BSE county-level restrictions take effect.  More than 80% of population is under "Widespread" restrictions.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9/29/2020	Majority of population now under "Substantial" or lower BSE restrictions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11/10/2020 Majority of population back up to "Widespread" BSE restrictions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11/21/2020Nighttime curfew implemented for counties under "Widespread" BSE restrictions.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12/3/2020	Regional stay-at-home orders announced.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1/25/2021Nighttime curfew and regional stay-at-home orders lifted.</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740549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Bef>
                <a:spcPts val="0"/>
              </a:spcBef>
              <a:buFont typeface="+mj-lt"/>
              <a:buAutoNum type="arabicPeriod"/>
            </a:pPr>
            <a:r>
              <a:rPr lang="en-US" sz="2400" dirty="0">
                <a:effectLst/>
                <a:ea typeface="SimSun" panose="02010600030101010101" pitchFamily="2" charset="-122"/>
                <a:cs typeface="Arial" panose="020B0604020202020204" pitchFamily="34" charset="0"/>
              </a:rPr>
              <a:t>The mental health of  Americans suffered significantly during the time of the COVID-19 pandemic</a:t>
            </a:r>
          </a:p>
          <a:p>
            <a:pPr lvl="1">
              <a:lnSpc>
                <a:spcPct val="107000"/>
              </a:lnSpc>
              <a:spcBef>
                <a:spcPts val="0"/>
              </a:spcBef>
            </a:pPr>
            <a:r>
              <a:rPr lang="en-US" sz="2000" dirty="0">
                <a:ea typeface="SimSun" panose="02010600030101010101" pitchFamily="2" charset="-122"/>
                <a:cs typeface="Arial" panose="020B0604020202020204" pitchFamily="34" charset="0"/>
              </a:rPr>
              <a:t>IAD% increased significantly from baseline level prior to pandemic &amp; continued to increase throughout the pandemic</a:t>
            </a:r>
          </a:p>
          <a:p>
            <a:pPr marL="342900" indent="-342900">
              <a:lnSpc>
                <a:spcPct val="107000"/>
              </a:lnSpc>
              <a:spcBef>
                <a:spcPts val="0"/>
              </a:spcBef>
              <a:buFont typeface="+mj-lt"/>
              <a:buAutoNum type="arabicPeriod"/>
            </a:pPr>
            <a:endParaRPr lang="en-US" sz="2400" dirty="0">
              <a:effectLst/>
              <a:ea typeface="SimSun" panose="02010600030101010101" pitchFamily="2" charset="-122"/>
              <a:cs typeface="Arial" panose="020B0604020202020204" pitchFamily="34" charset="0"/>
            </a:endParaRPr>
          </a:p>
          <a:p>
            <a:pPr marL="342900" indent="-342900">
              <a:lnSpc>
                <a:spcPct val="107000"/>
              </a:lnSpc>
              <a:spcBef>
                <a:spcPts val="0"/>
              </a:spcBef>
              <a:buFont typeface="+mj-lt"/>
              <a:buAutoNum type="arabicPeriod"/>
            </a:pPr>
            <a:r>
              <a:rPr lang="en-US" sz="2400" dirty="0">
                <a:effectLst/>
                <a:ea typeface="SimSun" panose="02010600030101010101" pitchFamily="2" charset="-122"/>
                <a:cs typeface="Arial" panose="020B0604020202020204" pitchFamily="34" charset="0"/>
              </a:rPr>
              <a:t>It appears that the COVID-19 pandemic may have contributed significantly to this deterioration</a:t>
            </a:r>
          </a:p>
          <a:p>
            <a:pPr lvl="1">
              <a:lnSpc>
                <a:spcPct val="107000"/>
              </a:lnSpc>
              <a:spcBef>
                <a:spcPts val="0"/>
              </a:spcBef>
            </a:pPr>
            <a:r>
              <a:rPr lang="en-US" sz="2000" dirty="0">
                <a:ea typeface="SimSun" panose="02010600030101010101" pitchFamily="2" charset="-122"/>
                <a:cs typeface="Arial" panose="020B0604020202020204" pitchFamily="34" charset="0"/>
              </a:rPr>
              <a:t>IAD% vs. Confirmed Cases(US) highly correlated</a:t>
            </a:r>
          </a:p>
          <a:p>
            <a:pPr lvl="1">
              <a:lnSpc>
                <a:spcPct val="107000"/>
              </a:lnSpc>
              <a:spcBef>
                <a:spcPts val="0"/>
              </a:spcBef>
            </a:pPr>
            <a:r>
              <a:rPr lang="en-US" sz="2000" dirty="0">
                <a:effectLst/>
                <a:ea typeface="SimSun" panose="02010600030101010101" pitchFamily="2" charset="-122"/>
                <a:cs typeface="Arial" panose="020B0604020202020204" pitchFamily="34" charset="0"/>
              </a:rPr>
              <a:t>This really appears to be a national phenomena (regional patterns not as clear)</a:t>
            </a:r>
          </a:p>
          <a:p>
            <a:pPr marL="342900" indent="-342900">
              <a:lnSpc>
                <a:spcPct val="107000"/>
              </a:lnSpc>
              <a:spcBef>
                <a:spcPts val="0"/>
              </a:spcBef>
              <a:buFont typeface="+mj-lt"/>
              <a:buAutoNum type="arabicPeriod"/>
            </a:pPr>
            <a:endParaRPr lang="en-US" sz="2400" dirty="0">
              <a:effectLst/>
              <a:ea typeface="SimSun" panose="02010600030101010101" pitchFamily="2" charset="-122"/>
              <a:cs typeface="Arial" panose="020B0604020202020204" pitchFamily="34" charset="0"/>
            </a:endParaRPr>
          </a:p>
          <a:p>
            <a:pPr marL="342900" indent="-342900">
              <a:lnSpc>
                <a:spcPct val="107000"/>
              </a:lnSpc>
              <a:spcBef>
                <a:spcPts val="0"/>
              </a:spcBef>
              <a:buFont typeface="+mj-lt"/>
              <a:buAutoNum type="arabicPeriod"/>
            </a:pPr>
            <a:r>
              <a:rPr lang="en-US" sz="2400" dirty="0">
                <a:effectLst/>
                <a:ea typeface="SimSun" panose="02010600030101010101" pitchFamily="2" charset="-122"/>
                <a:cs typeface="Arial" panose="020B0604020202020204" pitchFamily="34" charset="0"/>
              </a:rPr>
              <a:t> Young adults appear to have been even more negatively impacted</a:t>
            </a:r>
          </a:p>
          <a:p>
            <a:pPr lvl="1">
              <a:lnSpc>
                <a:spcPct val="107000"/>
              </a:lnSpc>
              <a:spcBef>
                <a:spcPts val="0"/>
              </a:spcBef>
            </a:pPr>
            <a:r>
              <a:rPr lang="en-US" sz="2000" dirty="0">
                <a:ea typeface="SimSun" panose="02010600030101010101" pitchFamily="2" charset="-122"/>
                <a:cs typeface="Arial" panose="020B0604020202020204" pitchFamily="34" charset="0"/>
              </a:rPr>
              <a:t>Evidence</a:t>
            </a:r>
          </a:p>
          <a:p>
            <a:pPr marL="457200" indent="-457200">
              <a:lnSpc>
                <a:spcPct val="107000"/>
              </a:lnSpc>
              <a:spcBef>
                <a:spcPts val="0"/>
              </a:spcBef>
              <a:buFont typeface="+mj-lt"/>
              <a:buAutoNum type="arabicPeriod"/>
            </a:pPr>
            <a:endParaRPr lang="en-US" sz="2400" dirty="0">
              <a:effectLst/>
              <a:ea typeface="SimSun" panose="02010600030101010101" pitchFamily="2" charset="-122"/>
              <a:cs typeface="Arial" panose="020B0604020202020204" pitchFamily="34" charset="0"/>
            </a:endParaRPr>
          </a:p>
          <a:p>
            <a:pPr marL="457200" indent="-457200">
              <a:lnSpc>
                <a:spcPct val="107000"/>
              </a:lnSpc>
              <a:spcBef>
                <a:spcPts val="0"/>
              </a:spcBef>
              <a:buFont typeface="+mj-lt"/>
              <a:buAutoNum type="arabicPeriod"/>
            </a:pPr>
            <a:r>
              <a:rPr lang="en-US" sz="2400" dirty="0">
                <a:ea typeface="SimSun" panose="02010600030101010101" pitchFamily="2" charset="-122"/>
                <a:cs typeface="Arial" panose="020B0604020202020204" pitchFamily="34" charset="0"/>
              </a:rPr>
              <a:t>The cause of this may be, in part, because of disruptions to their education</a:t>
            </a:r>
          </a:p>
          <a:p>
            <a:pPr lvl="1">
              <a:lnSpc>
                <a:spcPct val="107000"/>
              </a:lnSpc>
              <a:spcBef>
                <a:spcPts val="0"/>
              </a:spcBef>
            </a:pPr>
            <a:r>
              <a:rPr lang="en-US" sz="2000" dirty="0">
                <a:effectLst/>
                <a:ea typeface="SimSun" panose="02010600030101010101" pitchFamily="2" charset="-122"/>
                <a:cs typeface="Arial" panose="020B0604020202020204" pitchFamily="34" charset="0"/>
              </a:rPr>
              <a:t>Evidence</a:t>
            </a:r>
          </a:p>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EAA216C1-AB2E-40F5-9FEB-99A051529BBC}"/>
              </a:ext>
            </a:extLst>
          </p:cNvPr>
          <p:cNvSpPr>
            <a:spLocks noGrp="1"/>
          </p:cNvSpPr>
          <p:nvPr>
            <p:ph type="pic" sz="quarter" idx="10" hasCustomPrompt="1"/>
          </p:nvPr>
        </p:nvSpPr>
        <p:spPr>
          <a:xfrm>
            <a:off x="1361591" y="2616354"/>
            <a:ext cx="887413" cy="889000"/>
          </a:xfrm>
        </p:spPr>
        <p:txBody>
          <a:bodyPr>
            <a:normAutofit/>
          </a:bodyPr>
          <a:lstStyle>
            <a:lvl1pPr marL="0" indent="0">
              <a:buNone/>
              <a:defRPr sz="1000"/>
            </a:lvl1pPr>
          </a:lstStyle>
          <a:p>
            <a:r>
              <a:rPr lang="en-US" dirty="0"/>
              <a:t>ICON</a:t>
            </a:r>
          </a:p>
        </p:txBody>
      </p:sp>
      <p:sp>
        <p:nvSpPr>
          <p:cNvPr id="36" name="Picture Placeholder 34">
            <a:extLst>
              <a:ext uri="{FF2B5EF4-FFF2-40B4-BE49-F238E27FC236}">
                <a16:creationId xmlns:a16="http://schemas.microsoft.com/office/drawing/2014/main" id="{FAEA8B42-3F7F-41AD-BABE-4EEB23482AE7}"/>
              </a:ext>
            </a:extLst>
          </p:cNvPr>
          <p:cNvSpPr>
            <a:spLocks noGrp="1"/>
          </p:cNvSpPr>
          <p:nvPr>
            <p:ph type="pic" sz="quarter" idx="11" hasCustomPrompt="1"/>
          </p:nvPr>
        </p:nvSpPr>
        <p:spPr>
          <a:xfrm>
            <a:off x="4420929" y="2616354"/>
            <a:ext cx="887413" cy="889000"/>
          </a:xfrm>
        </p:spPr>
        <p:txBody>
          <a:bodyPr>
            <a:normAutofit/>
          </a:bodyPr>
          <a:lstStyle>
            <a:lvl1pPr marL="0" indent="0">
              <a:buNone/>
              <a:defRPr sz="1000"/>
            </a:lvl1pPr>
          </a:lstStyle>
          <a:p>
            <a:r>
              <a:rPr lang="en-US" dirty="0"/>
              <a:t>ICON</a:t>
            </a:r>
          </a:p>
        </p:txBody>
      </p:sp>
      <p:sp>
        <p:nvSpPr>
          <p:cNvPr id="37" name="Picture Placeholder 34">
            <a:extLst>
              <a:ext uri="{FF2B5EF4-FFF2-40B4-BE49-F238E27FC236}">
                <a16:creationId xmlns:a16="http://schemas.microsoft.com/office/drawing/2014/main" id="{7567D676-2C80-4141-893B-11FCC59F8435}"/>
              </a:ext>
            </a:extLst>
          </p:cNvPr>
          <p:cNvSpPr>
            <a:spLocks noGrp="1"/>
          </p:cNvSpPr>
          <p:nvPr>
            <p:ph type="pic" sz="quarter" idx="12" hasCustomPrompt="1"/>
          </p:nvPr>
        </p:nvSpPr>
        <p:spPr>
          <a:xfrm>
            <a:off x="7407299" y="2616354"/>
            <a:ext cx="887413" cy="889000"/>
          </a:xfrm>
        </p:spPr>
        <p:txBody>
          <a:bodyPr>
            <a:normAutofit/>
          </a:bodyPr>
          <a:lstStyle>
            <a:lvl1pPr marL="0" indent="0">
              <a:buNone/>
              <a:defRPr sz="1000"/>
            </a:lvl1pPr>
          </a:lstStyle>
          <a:p>
            <a:r>
              <a:rPr lang="en-US" dirty="0"/>
              <a:t>ICON</a:t>
            </a:r>
          </a:p>
        </p:txBody>
      </p:sp>
      <p:sp>
        <p:nvSpPr>
          <p:cNvPr id="38" name="Picture Placeholder 34">
            <a:extLst>
              <a:ext uri="{FF2B5EF4-FFF2-40B4-BE49-F238E27FC236}">
                <a16:creationId xmlns:a16="http://schemas.microsoft.com/office/drawing/2014/main" id="{6F952DCC-32A4-47A9-94B1-DD217C6081C8}"/>
              </a:ext>
            </a:extLst>
          </p:cNvPr>
          <p:cNvSpPr>
            <a:spLocks noGrp="1"/>
          </p:cNvSpPr>
          <p:nvPr>
            <p:ph type="pic" sz="quarter" idx="13" hasCustomPrompt="1"/>
          </p:nvPr>
        </p:nvSpPr>
        <p:spPr>
          <a:xfrm>
            <a:off x="10456949" y="2616354"/>
            <a:ext cx="887413" cy="889000"/>
          </a:xfrm>
        </p:spPr>
        <p:txBody>
          <a:bodyPr>
            <a:normAutofit/>
          </a:bodyPr>
          <a:lstStyle>
            <a:lvl1pPr marL="0" indent="0">
              <a:buNone/>
              <a:defRPr sz="1000"/>
            </a:lvl1pPr>
          </a:lstStyle>
          <a:p>
            <a:r>
              <a:rPr lang="en-US" dirty="0"/>
              <a:t>ICON</a:t>
            </a:r>
          </a:p>
        </p:txBody>
      </p:sp>
      <p:sp>
        <p:nvSpPr>
          <p:cNvPr id="40" name="Text Placeholder 39">
            <a:extLst>
              <a:ext uri="{FF2B5EF4-FFF2-40B4-BE49-F238E27FC236}">
                <a16:creationId xmlns:a16="http://schemas.microsoft.com/office/drawing/2014/main" id="{26074907-686A-4144-BB8F-791A360F4CA9}"/>
              </a:ext>
            </a:extLst>
          </p:cNvPr>
          <p:cNvSpPr>
            <a:spLocks noGrp="1"/>
          </p:cNvSpPr>
          <p:nvPr>
            <p:ph type="body" sz="quarter" idx="14"/>
          </p:nvPr>
        </p:nvSpPr>
        <p:spPr>
          <a:xfrm>
            <a:off x="439643" y="4491306"/>
            <a:ext cx="2158999"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1" name="Text Placeholder 39">
            <a:extLst>
              <a:ext uri="{FF2B5EF4-FFF2-40B4-BE49-F238E27FC236}">
                <a16:creationId xmlns:a16="http://schemas.microsoft.com/office/drawing/2014/main" id="{008E0623-EC20-45C5-91A6-0F11089BC4D6}"/>
              </a:ext>
            </a:extLst>
          </p:cNvPr>
          <p:cNvSpPr>
            <a:spLocks noGrp="1"/>
          </p:cNvSpPr>
          <p:nvPr>
            <p:ph type="body" sz="quarter" idx="15"/>
          </p:nvPr>
        </p:nvSpPr>
        <p:spPr>
          <a:xfrm>
            <a:off x="3580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4" name="Text Placeholder 39">
            <a:extLst>
              <a:ext uri="{FF2B5EF4-FFF2-40B4-BE49-F238E27FC236}">
                <a16:creationId xmlns:a16="http://schemas.microsoft.com/office/drawing/2014/main" id="{61293D0A-B2E6-4C99-A936-14475FCCE59B}"/>
              </a:ext>
            </a:extLst>
          </p:cNvPr>
          <p:cNvSpPr>
            <a:spLocks noGrp="1"/>
          </p:cNvSpPr>
          <p:nvPr>
            <p:ph type="body" sz="quarter" idx="16"/>
          </p:nvPr>
        </p:nvSpPr>
        <p:spPr>
          <a:xfrm>
            <a:off x="6628138"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5" name="Text Placeholder 39">
            <a:extLst>
              <a:ext uri="{FF2B5EF4-FFF2-40B4-BE49-F238E27FC236}">
                <a16:creationId xmlns:a16="http://schemas.microsoft.com/office/drawing/2014/main" id="{1527FC22-EC4A-4577-9F30-4B76AC7BCE0A}"/>
              </a:ext>
            </a:extLst>
          </p:cNvPr>
          <p:cNvSpPr>
            <a:spLocks noGrp="1"/>
          </p:cNvSpPr>
          <p:nvPr>
            <p:ph type="body" sz="quarter" idx="17"/>
          </p:nvPr>
        </p:nvSpPr>
        <p:spPr>
          <a:xfrm>
            <a:off x="9676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7" name="Text Placeholder 46">
            <a:extLst>
              <a:ext uri="{FF2B5EF4-FFF2-40B4-BE49-F238E27FC236}">
                <a16:creationId xmlns:a16="http://schemas.microsoft.com/office/drawing/2014/main" id="{ED77457B-088A-4D58-BA8E-B758F3A6A0B0}"/>
              </a:ext>
            </a:extLst>
          </p:cNvPr>
          <p:cNvSpPr>
            <a:spLocks noGrp="1"/>
          </p:cNvSpPr>
          <p:nvPr>
            <p:ph type="body" sz="quarter" idx="18" hasCustomPrompt="1"/>
          </p:nvPr>
        </p:nvSpPr>
        <p:spPr>
          <a:xfrm>
            <a:off x="233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48" name="Text Placeholder 46">
            <a:extLst>
              <a:ext uri="{FF2B5EF4-FFF2-40B4-BE49-F238E27FC236}">
                <a16:creationId xmlns:a16="http://schemas.microsoft.com/office/drawing/2014/main" id="{DD29B92B-5D6C-4077-8F1A-743E03C13A11}"/>
              </a:ext>
            </a:extLst>
          </p:cNvPr>
          <p:cNvSpPr>
            <a:spLocks noGrp="1"/>
          </p:cNvSpPr>
          <p:nvPr>
            <p:ph type="body" sz="quarter" idx="19" hasCustomPrompt="1"/>
          </p:nvPr>
        </p:nvSpPr>
        <p:spPr>
          <a:xfrm>
            <a:off x="3281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49" name="Text Placeholder 46">
            <a:extLst>
              <a:ext uri="{FF2B5EF4-FFF2-40B4-BE49-F238E27FC236}">
                <a16:creationId xmlns:a16="http://schemas.microsoft.com/office/drawing/2014/main" id="{13F3E81B-98F9-43EF-B142-E08146C84EC6}"/>
              </a:ext>
            </a:extLst>
          </p:cNvPr>
          <p:cNvSpPr>
            <a:spLocks noGrp="1"/>
          </p:cNvSpPr>
          <p:nvPr>
            <p:ph type="body" sz="quarter" idx="20" hasCustomPrompt="1"/>
          </p:nvPr>
        </p:nvSpPr>
        <p:spPr>
          <a:xfrm>
            <a:off x="6326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0" name="Text Placeholder 46">
            <a:extLst>
              <a:ext uri="{FF2B5EF4-FFF2-40B4-BE49-F238E27FC236}">
                <a16:creationId xmlns:a16="http://schemas.microsoft.com/office/drawing/2014/main" id="{DBC70D5F-BACB-4A84-A4D0-71ECD4393E28}"/>
              </a:ext>
            </a:extLst>
          </p:cNvPr>
          <p:cNvSpPr>
            <a:spLocks noGrp="1"/>
          </p:cNvSpPr>
          <p:nvPr>
            <p:ph type="body" sz="quarter" idx="21" hasCustomPrompt="1"/>
          </p:nvPr>
        </p:nvSpPr>
        <p:spPr>
          <a:xfrm>
            <a:off x="9374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 name="Title 1">
            <a:extLst>
              <a:ext uri="{FF2B5EF4-FFF2-40B4-BE49-F238E27FC236}">
                <a16:creationId xmlns:a16="http://schemas.microsoft.com/office/drawing/2014/main" id="{CDFE23D0-0FF0-42C6-B15F-A719DFDD52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000651"/>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2/9/2021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2/9/2021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svg"/><Relationship Id="rId4" Type="http://schemas.openxmlformats.org/officeDocument/2006/relationships/image" Target="../media/image8.svg"/><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fontScale="90000"/>
          </a:bodyPr>
          <a:lstStyle/>
          <a:p>
            <a:pPr algn="l"/>
            <a:r>
              <a:rPr lang="en-US" sz="4400" dirty="0">
                <a:latin typeface="Franklin Gothic Book" panose="020B0503020102020204" pitchFamily="34" charset="0"/>
                <a:cs typeface="Segoe UI" panose="020B0502040204020203" pitchFamily="34" charset="0"/>
              </a:rPr>
              <a:t>Anxiety &amp; Depression in the time of COVID-19</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6" y="3945418"/>
            <a:ext cx="5609219" cy="576738"/>
          </a:xfrm>
        </p:spPr>
        <p:txBody>
          <a:bodyPr anchor="b">
            <a:normAutofit/>
          </a:bodyPr>
          <a:lstStyle/>
          <a:p>
            <a:pPr algn="l"/>
            <a:r>
              <a:rPr lang="en-US" sz="2000" dirty="0">
                <a:latin typeface="Franklin Gothic Book" panose="020B0503020102020204" pitchFamily="34" charset="0"/>
              </a:rPr>
              <a:t>Data Analytics Bootcamp Project-1</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scatter chart&#10;&#10;Description automatically generated">
            <a:extLst>
              <a:ext uri="{FF2B5EF4-FFF2-40B4-BE49-F238E27FC236}">
                <a16:creationId xmlns:a16="http://schemas.microsoft.com/office/drawing/2014/main" id="{5C760438-79BC-45CE-B260-945B8263B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36" y="1787217"/>
            <a:ext cx="3846991" cy="2564661"/>
          </a:xfrm>
          <a:prstGeom prst="rect">
            <a:avLst/>
          </a:prstGeom>
        </p:spPr>
      </p:pic>
      <p:sp>
        <p:nvSpPr>
          <p:cNvPr id="5" name="Title 4">
            <a:extLst>
              <a:ext uri="{FF2B5EF4-FFF2-40B4-BE49-F238E27FC236}">
                <a16:creationId xmlns:a16="http://schemas.microsoft.com/office/drawing/2014/main" id="{85BAAC33-F807-4CFE-88A5-5D4DDA652E35}"/>
              </a:ext>
            </a:extLst>
          </p:cNvPr>
          <p:cNvSpPr>
            <a:spLocks noGrp="1"/>
          </p:cNvSpPr>
          <p:nvPr>
            <p:ph type="title"/>
          </p:nvPr>
        </p:nvSpPr>
        <p:spPr>
          <a:xfrm>
            <a:off x="838200" y="365125"/>
            <a:ext cx="10515600" cy="1021025"/>
          </a:xfrm>
        </p:spPr>
        <p:txBody>
          <a:bodyPr>
            <a:normAutofit/>
          </a:bodyPr>
          <a:lstStyle/>
          <a:p>
            <a:r>
              <a:rPr lang="en-US" sz="4000" dirty="0"/>
              <a:t>COVID-19 and IAD in NY and CA </a:t>
            </a:r>
          </a:p>
        </p:txBody>
      </p:sp>
      <p:sp>
        <p:nvSpPr>
          <p:cNvPr id="14" name="TextBox 13">
            <a:extLst>
              <a:ext uri="{FF2B5EF4-FFF2-40B4-BE49-F238E27FC236}">
                <a16:creationId xmlns:a16="http://schemas.microsoft.com/office/drawing/2014/main" id="{51CE0065-5A7B-47B1-AE06-83F1167749EA}"/>
              </a:ext>
            </a:extLst>
          </p:cNvPr>
          <p:cNvSpPr txBox="1"/>
          <p:nvPr/>
        </p:nvSpPr>
        <p:spPr>
          <a:xfrm>
            <a:off x="8591550" y="2671801"/>
            <a:ext cx="3152775" cy="646331"/>
          </a:xfrm>
          <a:prstGeom prst="rect">
            <a:avLst/>
          </a:prstGeom>
          <a:noFill/>
          <a:ln>
            <a:solidFill>
              <a:schemeClr val="bg1">
                <a:lumMod val="50000"/>
              </a:schemeClr>
            </a:solidFill>
          </a:ln>
        </p:spPr>
        <p:txBody>
          <a:bodyPr wrap="square" rtlCol="0">
            <a:spAutoFit/>
          </a:bodyPr>
          <a:lstStyle/>
          <a:p>
            <a:r>
              <a:rPr lang="en-US" b="1" dirty="0">
                <a:latin typeface="Courier New" panose="02070309020205020404" pitchFamily="49" charset="0"/>
                <a:cs typeface="Courier New" panose="02070309020205020404" pitchFamily="49" charset="0"/>
              </a:rPr>
              <a:t>The </a:t>
            </a:r>
            <a:r>
              <a:rPr lang="en-US" b="1" dirty="0" err="1">
                <a:latin typeface="Courier New" panose="02070309020205020404" pitchFamily="49" charset="0"/>
                <a:cs typeface="Courier New" panose="02070309020205020404" pitchFamily="49" charset="0"/>
              </a:rPr>
              <a:t>r-value</a:t>
            </a:r>
            <a:r>
              <a:rPr lang="en-US" b="1" dirty="0">
                <a:latin typeface="Courier New" panose="02070309020205020404" pitchFamily="49" charset="0"/>
                <a:cs typeface="Courier New" panose="02070309020205020404" pitchFamily="49" charset="0"/>
              </a:rPr>
              <a:t> for New York is 0.56</a:t>
            </a:r>
          </a:p>
        </p:txBody>
      </p:sp>
      <p:sp>
        <p:nvSpPr>
          <p:cNvPr id="16" name="TextBox 15">
            <a:extLst>
              <a:ext uri="{FF2B5EF4-FFF2-40B4-BE49-F238E27FC236}">
                <a16:creationId xmlns:a16="http://schemas.microsoft.com/office/drawing/2014/main" id="{849223E8-8EE2-42E3-8BBC-4170C7C92F4F}"/>
              </a:ext>
            </a:extLst>
          </p:cNvPr>
          <p:cNvSpPr txBox="1"/>
          <p:nvPr/>
        </p:nvSpPr>
        <p:spPr>
          <a:xfrm>
            <a:off x="8591550" y="5089110"/>
            <a:ext cx="3152775" cy="646331"/>
          </a:xfrm>
          <a:prstGeom prst="rect">
            <a:avLst/>
          </a:prstGeom>
          <a:noFill/>
          <a:ln>
            <a:solidFill>
              <a:schemeClr val="bg1">
                <a:lumMod val="50000"/>
              </a:schemeClr>
            </a:solidFill>
          </a:ln>
        </p:spPr>
        <p:txBody>
          <a:bodyPr wrap="square" rtlCol="0">
            <a:spAutoFit/>
          </a:bodyPr>
          <a:lstStyle/>
          <a:p>
            <a:r>
              <a:rPr lang="en-US" b="1" dirty="0">
                <a:latin typeface="Courier New" panose="02070309020205020404" pitchFamily="49" charset="0"/>
                <a:cs typeface="Courier New" panose="02070309020205020404" pitchFamily="49" charset="0"/>
              </a:rPr>
              <a:t>The </a:t>
            </a:r>
            <a:r>
              <a:rPr lang="en-US" b="1" dirty="0" err="1">
                <a:latin typeface="Courier New" panose="02070309020205020404" pitchFamily="49" charset="0"/>
                <a:cs typeface="Courier New" panose="02070309020205020404" pitchFamily="49" charset="0"/>
              </a:rPr>
              <a:t>r-value</a:t>
            </a:r>
            <a:r>
              <a:rPr lang="en-US" b="1" dirty="0">
                <a:latin typeface="Courier New" panose="02070309020205020404" pitchFamily="49" charset="0"/>
                <a:cs typeface="Courier New" panose="02070309020205020404" pitchFamily="49" charset="0"/>
              </a:rPr>
              <a:t> for California is 0.64</a:t>
            </a:r>
          </a:p>
        </p:txBody>
      </p:sp>
      <p:cxnSp>
        <p:nvCxnSpPr>
          <p:cNvPr id="18" name="Straight Connector 17">
            <a:extLst>
              <a:ext uri="{FF2B5EF4-FFF2-40B4-BE49-F238E27FC236}">
                <a16:creationId xmlns:a16="http://schemas.microsoft.com/office/drawing/2014/main" id="{1121350A-A27D-4729-994E-745E8B5DC7F2}"/>
              </a:ext>
            </a:extLst>
          </p:cNvPr>
          <p:cNvCxnSpPr/>
          <p:nvPr/>
        </p:nvCxnSpPr>
        <p:spPr>
          <a:xfrm>
            <a:off x="371475" y="4376506"/>
            <a:ext cx="1137285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6777E6-14B4-400D-A0B7-C504D9AED5AD}"/>
              </a:ext>
            </a:extLst>
          </p:cNvPr>
          <p:cNvSpPr txBox="1"/>
          <p:nvPr/>
        </p:nvSpPr>
        <p:spPr>
          <a:xfrm>
            <a:off x="634101" y="1219745"/>
            <a:ext cx="11372850" cy="646331"/>
          </a:xfrm>
          <a:prstGeom prst="rect">
            <a:avLst/>
          </a:prstGeom>
          <a:solidFill>
            <a:srgbClr val="FFFF00">
              <a:alpha val="12000"/>
            </a:srgbClr>
          </a:solidFill>
          <a:ln>
            <a:solidFill>
              <a:schemeClr val="bg1">
                <a:lumMod val="50000"/>
              </a:schemeClr>
            </a:solidFill>
          </a:ln>
        </p:spPr>
        <p:txBody>
          <a:bodyPr wrap="square" rtlCol="0">
            <a:spAutoFit/>
          </a:bodyPr>
          <a:lstStyle/>
          <a:p>
            <a:r>
              <a:rPr lang="en-US" dirty="0"/>
              <a:t>The higher the COVID case counts in the New York and California, the higher the levels of anxiety and depression in the residents of those states. There is a moderate positive correlation between these two variables.</a:t>
            </a:r>
          </a:p>
        </p:txBody>
      </p:sp>
      <p:pic>
        <p:nvPicPr>
          <p:cNvPr id="12" name="Graphic 11" descr="Magnifying glass outline">
            <a:extLst>
              <a:ext uri="{FF2B5EF4-FFF2-40B4-BE49-F238E27FC236}">
                <a16:creationId xmlns:a16="http://schemas.microsoft.com/office/drawing/2014/main" id="{037C3223-0C19-4514-A2ED-396951B919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645" y="1252651"/>
            <a:ext cx="501660" cy="501660"/>
          </a:xfrm>
          <a:prstGeom prst="rect">
            <a:avLst/>
          </a:prstGeom>
        </p:spPr>
      </p:pic>
      <p:pic>
        <p:nvPicPr>
          <p:cNvPr id="3" name="Picture 2" descr="Chart, scatter chart&#10;&#10;Description automatically generated">
            <a:extLst>
              <a:ext uri="{FF2B5EF4-FFF2-40B4-BE49-F238E27FC236}">
                <a16:creationId xmlns:a16="http://schemas.microsoft.com/office/drawing/2014/main" id="{7E55BD4F-9179-4572-A061-F9ABE5B9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1283" y="4286286"/>
            <a:ext cx="3857570" cy="2571714"/>
          </a:xfrm>
          <a:prstGeom prst="rect">
            <a:avLst/>
          </a:prstGeom>
        </p:spPr>
      </p:pic>
      <p:pic>
        <p:nvPicPr>
          <p:cNvPr id="7" name="Picture 6" descr="Chart, scatter chart&#10;&#10;Description automatically generated">
            <a:extLst>
              <a:ext uri="{FF2B5EF4-FFF2-40B4-BE49-F238E27FC236}">
                <a16:creationId xmlns:a16="http://schemas.microsoft.com/office/drawing/2014/main" id="{D6ABC117-0F53-48E2-9CC4-EF82D5A865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136" y="4313410"/>
            <a:ext cx="3816884" cy="2544590"/>
          </a:xfrm>
          <a:prstGeom prst="rect">
            <a:avLst/>
          </a:prstGeom>
        </p:spPr>
      </p:pic>
      <p:pic>
        <p:nvPicPr>
          <p:cNvPr id="17" name="Picture 16" descr="Chart, scatter chart&#10;&#10;Description automatically generated">
            <a:extLst>
              <a:ext uri="{FF2B5EF4-FFF2-40B4-BE49-F238E27FC236}">
                <a16:creationId xmlns:a16="http://schemas.microsoft.com/office/drawing/2014/main" id="{A29D81AF-5D37-4EF5-B04B-50A3F76148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1283" y="1778238"/>
            <a:ext cx="3848851" cy="2565901"/>
          </a:xfrm>
          <a:prstGeom prst="rect">
            <a:avLst/>
          </a:prstGeom>
        </p:spPr>
      </p:pic>
    </p:spTree>
    <p:extLst>
      <p:ext uri="{BB962C8B-B14F-4D97-AF65-F5344CB8AC3E}">
        <p14:creationId xmlns:p14="http://schemas.microsoft.com/office/powerpoint/2010/main" val="1842583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Video 6">
            <a:extLst>
              <a:ext uri="{FF2B5EF4-FFF2-40B4-BE49-F238E27FC236}">
                <a16:creationId xmlns:a16="http://schemas.microsoft.com/office/drawing/2014/main" id="{D9636383-6A82-44AE-8C17-B583EE776D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 y="-22"/>
            <a:ext cx="12191997" cy="6858022"/>
          </a:xfrm>
          <a:prstGeom prst="rect">
            <a:avLst/>
          </a:prstGeom>
        </p:spPr>
      </p:pic>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8C4AEA4-11F2-402D-9EC2-F178CD3635CE}"/>
              </a:ext>
            </a:extLst>
          </p:cNvPr>
          <p:cNvSpPr>
            <a:spLocks noGrp="1"/>
          </p:cNvSpPr>
          <p:nvPr>
            <p:ph type="title"/>
          </p:nvPr>
        </p:nvSpPr>
        <p:spPr>
          <a:xfrm>
            <a:off x="6096006" y="728897"/>
            <a:ext cx="5452529" cy="3728614"/>
          </a:xfrm>
        </p:spPr>
        <p:txBody>
          <a:bodyPr vert="horz" lIns="91440" tIns="45720" rIns="91440" bIns="45720" rtlCol="0" anchor="t">
            <a:normAutofit/>
          </a:bodyPr>
          <a:lstStyle/>
          <a:p>
            <a:pPr algn="r"/>
            <a:r>
              <a:rPr lang="en-US" sz="5200" dirty="0">
                <a:solidFill>
                  <a:srgbClr val="FFFFFF"/>
                </a:solidFill>
              </a:rPr>
              <a:t>Digging Deeper</a:t>
            </a:r>
          </a:p>
        </p:txBody>
      </p:sp>
    </p:spTree>
    <p:extLst>
      <p:ext uri="{BB962C8B-B14F-4D97-AF65-F5344CB8AC3E}">
        <p14:creationId xmlns:p14="http://schemas.microsoft.com/office/powerpoint/2010/main" val="47075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EDD1EA25-E0D1-4FE6-A540-AF44ED6A9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564" y="2014481"/>
            <a:ext cx="6450350" cy="4837762"/>
          </a:xfrm>
          <a:prstGeom prst="rect">
            <a:avLst/>
          </a:prstGeom>
        </p:spPr>
      </p:pic>
      <p:sp>
        <p:nvSpPr>
          <p:cNvPr id="2" name="Title 1">
            <a:extLst>
              <a:ext uri="{FF2B5EF4-FFF2-40B4-BE49-F238E27FC236}">
                <a16:creationId xmlns:a16="http://schemas.microsoft.com/office/drawing/2014/main" id="{5F63D549-88D4-462E-9CC9-663868D7CCA6}"/>
              </a:ext>
            </a:extLst>
          </p:cNvPr>
          <p:cNvSpPr>
            <a:spLocks noGrp="1"/>
          </p:cNvSpPr>
          <p:nvPr>
            <p:ph type="title"/>
          </p:nvPr>
        </p:nvSpPr>
        <p:spPr/>
        <p:txBody>
          <a:bodyPr>
            <a:normAutofit/>
          </a:bodyPr>
          <a:lstStyle/>
          <a:p>
            <a:r>
              <a:rPr lang="en-US" sz="4000" dirty="0"/>
              <a:t>Anxiety &amp; Depression in the US during the time of COVID-19 – a Gender perspective</a:t>
            </a:r>
          </a:p>
        </p:txBody>
      </p:sp>
      <p:pic>
        <p:nvPicPr>
          <p:cNvPr id="4" name="Graphic 3" descr="Magnifying glass outline">
            <a:extLst>
              <a:ext uri="{FF2B5EF4-FFF2-40B4-BE49-F238E27FC236}">
                <a16:creationId xmlns:a16="http://schemas.microsoft.com/office/drawing/2014/main" id="{C9AA6751-D5EA-4152-960E-A8F5AC8EB7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688" y="1669580"/>
            <a:ext cx="689801" cy="689801"/>
          </a:xfrm>
          <a:prstGeom prst="rect">
            <a:avLst/>
          </a:prstGeom>
        </p:spPr>
      </p:pic>
      <p:sp>
        <p:nvSpPr>
          <p:cNvPr id="5" name="TextBox 4">
            <a:extLst>
              <a:ext uri="{FF2B5EF4-FFF2-40B4-BE49-F238E27FC236}">
                <a16:creationId xmlns:a16="http://schemas.microsoft.com/office/drawing/2014/main" id="{70C8DDAB-D8A4-4C2A-A3F6-7267A22A936D}"/>
              </a:ext>
            </a:extLst>
          </p:cNvPr>
          <p:cNvSpPr txBox="1"/>
          <p:nvPr/>
        </p:nvSpPr>
        <p:spPr>
          <a:xfrm>
            <a:off x="1513489" y="1627728"/>
            <a:ext cx="10067343"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Women reported experiencing significantly higher levels of anxiety and depression than men (roughly 25% higher) during this time. </a:t>
            </a:r>
          </a:p>
        </p:txBody>
      </p:sp>
    </p:spTree>
    <p:extLst>
      <p:ext uri="{BB962C8B-B14F-4D97-AF65-F5344CB8AC3E}">
        <p14:creationId xmlns:p14="http://schemas.microsoft.com/office/powerpoint/2010/main" val="118560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D549-88D4-462E-9CC9-663868D7CCA6}"/>
              </a:ext>
            </a:extLst>
          </p:cNvPr>
          <p:cNvSpPr>
            <a:spLocks noGrp="1"/>
          </p:cNvSpPr>
          <p:nvPr>
            <p:ph type="title"/>
          </p:nvPr>
        </p:nvSpPr>
        <p:spPr/>
        <p:txBody>
          <a:bodyPr>
            <a:normAutofit/>
          </a:bodyPr>
          <a:lstStyle/>
          <a:p>
            <a:r>
              <a:rPr lang="en-US" sz="4000" dirty="0"/>
              <a:t>Anxiety &amp; Depression in the US during the time of COVID-19 – a Gender perspective</a:t>
            </a:r>
          </a:p>
        </p:txBody>
      </p:sp>
      <p:pic>
        <p:nvPicPr>
          <p:cNvPr id="4" name="Graphic 3" descr="Magnifying glass outline">
            <a:extLst>
              <a:ext uri="{FF2B5EF4-FFF2-40B4-BE49-F238E27FC236}">
                <a16:creationId xmlns:a16="http://schemas.microsoft.com/office/drawing/2014/main" id="{C9AA6751-D5EA-4152-960E-A8F5AC8EB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88" y="1669580"/>
            <a:ext cx="689801" cy="689801"/>
          </a:xfrm>
          <a:prstGeom prst="rect">
            <a:avLst/>
          </a:prstGeom>
        </p:spPr>
      </p:pic>
      <p:sp>
        <p:nvSpPr>
          <p:cNvPr id="5" name="TextBox 4">
            <a:extLst>
              <a:ext uri="{FF2B5EF4-FFF2-40B4-BE49-F238E27FC236}">
                <a16:creationId xmlns:a16="http://schemas.microsoft.com/office/drawing/2014/main" id="{70C8DDAB-D8A4-4C2A-A3F6-7267A22A936D}"/>
              </a:ext>
            </a:extLst>
          </p:cNvPr>
          <p:cNvSpPr txBox="1"/>
          <p:nvPr/>
        </p:nvSpPr>
        <p:spPr>
          <a:xfrm>
            <a:off x="1513489" y="1627728"/>
            <a:ext cx="10067343"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Women experienced a higher loss of employment income. This could be contributing to higher levels of anxiety &amp; depression. </a:t>
            </a:r>
          </a:p>
        </p:txBody>
      </p:sp>
      <p:pic>
        <p:nvPicPr>
          <p:cNvPr id="7" name="Picture 6" descr="Chart, bar chart&#10;&#10;Description automatically generated">
            <a:extLst>
              <a:ext uri="{FF2B5EF4-FFF2-40B4-BE49-F238E27FC236}">
                <a16:creationId xmlns:a16="http://schemas.microsoft.com/office/drawing/2014/main" id="{6122C780-F718-4F5D-A0FB-94B1E746E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331" y="2439595"/>
            <a:ext cx="7788177" cy="4053280"/>
          </a:xfrm>
          <a:prstGeom prst="rect">
            <a:avLst/>
          </a:prstGeom>
        </p:spPr>
      </p:pic>
    </p:spTree>
    <p:extLst>
      <p:ext uri="{BB962C8B-B14F-4D97-AF65-F5344CB8AC3E}">
        <p14:creationId xmlns:p14="http://schemas.microsoft.com/office/powerpoint/2010/main" val="1927197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D549-88D4-462E-9CC9-663868D7CCA6}"/>
              </a:ext>
            </a:extLst>
          </p:cNvPr>
          <p:cNvSpPr>
            <a:spLocks noGrp="1"/>
          </p:cNvSpPr>
          <p:nvPr>
            <p:ph type="title"/>
          </p:nvPr>
        </p:nvSpPr>
        <p:spPr/>
        <p:txBody>
          <a:bodyPr>
            <a:normAutofit/>
          </a:bodyPr>
          <a:lstStyle/>
          <a:p>
            <a:r>
              <a:rPr lang="en-US" sz="4000" dirty="0"/>
              <a:t>Anxiety &amp; Depression in the US during the time of COVID-19 – by Age group</a:t>
            </a:r>
          </a:p>
        </p:txBody>
      </p:sp>
      <p:pic>
        <p:nvPicPr>
          <p:cNvPr id="4" name="Graphic 3" descr="Magnifying glass outline">
            <a:extLst>
              <a:ext uri="{FF2B5EF4-FFF2-40B4-BE49-F238E27FC236}">
                <a16:creationId xmlns:a16="http://schemas.microsoft.com/office/drawing/2014/main" id="{C9AA6751-D5EA-4152-960E-A8F5AC8EB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706" y="1606708"/>
            <a:ext cx="689801" cy="689801"/>
          </a:xfrm>
          <a:prstGeom prst="rect">
            <a:avLst/>
          </a:prstGeom>
        </p:spPr>
      </p:pic>
      <p:sp>
        <p:nvSpPr>
          <p:cNvPr id="5" name="TextBox 4">
            <a:extLst>
              <a:ext uri="{FF2B5EF4-FFF2-40B4-BE49-F238E27FC236}">
                <a16:creationId xmlns:a16="http://schemas.microsoft.com/office/drawing/2014/main" id="{70C8DDAB-D8A4-4C2A-A3F6-7267A22A936D}"/>
              </a:ext>
            </a:extLst>
          </p:cNvPr>
          <p:cNvSpPr txBox="1"/>
          <p:nvPr/>
        </p:nvSpPr>
        <p:spPr>
          <a:xfrm>
            <a:off x="1088507" y="1606708"/>
            <a:ext cx="10704787"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The younger the age group, the higher the levels of anxiety and depression. At the peak of the pandemic over 50% of people 18-29 years old were experiencing symptoms of anxiety or depression. </a:t>
            </a:r>
          </a:p>
        </p:txBody>
      </p:sp>
      <p:pic>
        <p:nvPicPr>
          <p:cNvPr id="7" name="Picture 6" descr="A picture containing chart&#10;&#10;Description automatically generated">
            <a:extLst>
              <a:ext uri="{FF2B5EF4-FFF2-40B4-BE49-F238E27FC236}">
                <a16:creationId xmlns:a16="http://schemas.microsoft.com/office/drawing/2014/main" id="{ED80C6E2-9B1D-4B38-B224-71C44AEBB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4" y="1860331"/>
            <a:ext cx="5719433" cy="5147489"/>
          </a:xfrm>
          <a:prstGeom prst="rect">
            <a:avLst/>
          </a:prstGeom>
        </p:spPr>
      </p:pic>
    </p:spTree>
    <p:extLst>
      <p:ext uri="{BB962C8B-B14F-4D97-AF65-F5344CB8AC3E}">
        <p14:creationId xmlns:p14="http://schemas.microsoft.com/office/powerpoint/2010/main" val="3897897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487C2667-33AF-45C6-8C56-830718A03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F2E27-AA8E-46AB-ABF4-847C3F3F9B4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Disrupted College Plans</a:t>
            </a:r>
          </a:p>
        </p:txBody>
      </p:sp>
    </p:spTree>
    <p:extLst>
      <p:ext uri="{BB962C8B-B14F-4D97-AF65-F5344CB8AC3E}">
        <p14:creationId xmlns:p14="http://schemas.microsoft.com/office/powerpoint/2010/main" val="369686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7E87-2287-4175-88A0-A8F1C99B487A}"/>
              </a:ext>
            </a:extLst>
          </p:cNvPr>
          <p:cNvSpPr>
            <a:spLocks noGrp="1"/>
          </p:cNvSpPr>
          <p:nvPr>
            <p:ph type="title"/>
          </p:nvPr>
        </p:nvSpPr>
        <p:spPr/>
        <p:txBody>
          <a:bodyPr>
            <a:normAutofit/>
          </a:bodyPr>
          <a:lstStyle/>
          <a:p>
            <a:r>
              <a:rPr lang="en-US" sz="4000" dirty="0"/>
              <a:t>Disrupted College Plans – How?</a:t>
            </a:r>
          </a:p>
        </p:txBody>
      </p:sp>
      <p:sp>
        <p:nvSpPr>
          <p:cNvPr id="7" name="TextBox 6">
            <a:extLst>
              <a:ext uri="{FF2B5EF4-FFF2-40B4-BE49-F238E27FC236}">
                <a16:creationId xmlns:a16="http://schemas.microsoft.com/office/drawing/2014/main" id="{F11DE152-BC28-448F-9E5D-24AA2A571A35}"/>
              </a:ext>
            </a:extLst>
          </p:cNvPr>
          <p:cNvSpPr txBox="1"/>
          <p:nvPr/>
        </p:nvSpPr>
        <p:spPr>
          <a:xfrm>
            <a:off x="546520" y="6338986"/>
            <a:ext cx="10216055" cy="307777"/>
          </a:xfrm>
          <a:prstGeom prst="rect">
            <a:avLst/>
          </a:prstGeom>
          <a:noFill/>
        </p:spPr>
        <p:txBody>
          <a:bodyPr wrap="square" rtlCol="0">
            <a:spAutoFit/>
          </a:bodyPr>
          <a:lstStyle/>
          <a:p>
            <a:r>
              <a:rPr lang="en-US" sz="1400" dirty="0"/>
              <a:t>* Total Population 18 Years and Older (Households with Adults Planning On Taking College Classes This Fall)</a:t>
            </a:r>
            <a:endParaRPr lang="en-US" dirty="0"/>
          </a:p>
        </p:txBody>
      </p:sp>
      <p:grpSp>
        <p:nvGrpSpPr>
          <p:cNvPr id="20" name="Group 19">
            <a:extLst>
              <a:ext uri="{FF2B5EF4-FFF2-40B4-BE49-F238E27FC236}">
                <a16:creationId xmlns:a16="http://schemas.microsoft.com/office/drawing/2014/main" id="{7273A7AA-B7D0-4649-ACAC-FF0DE4AD663C}"/>
              </a:ext>
            </a:extLst>
          </p:cNvPr>
          <p:cNvGrpSpPr/>
          <p:nvPr/>
        </p:nvGrpSpPr>
        <p:grpSpPr>
          <a:xfrm>
            <a:off x="735706" y="2543503"/>
            <a:ext cx="9553921" cy="3648732"/>
            <a:chOff x="546519" y="1514475"/>
            <a:chExt cx="10807281" cy="4362450"/>
          </a:xfrm>
        </p:grpSpPr>
        <p:pic>
          <p:nvPicPr>
            <p:cNvPr id="19" name="Picture 18" descr="Chart, bar chart&#10;&#10;Description automatically generated">
              <a:extLst>
                <a:ext uri="{FF2B5EF4-FFF2-40B4-BE49-F238E27FC236}">
                  <a16:creationId xmlns:a16="http://schemas.microsoft.com/office/drawing/2014/main" id="{8F4D2DE8-46C5-4FA5-B810-03D743F3B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19" y="1514475"/>
              <a:ext cx="10807281" cy="4362450"/>
            </a:xfrm>
            <a:prstGeom prst="rect">
              <a:avLst/>
            </a:prstGeom>
          </p:spPr>
        </p:pic>
        <p:sp>
          <p:nvSpPr>
            <p:cNvPr id="11" name="Rectangle 10">
              <a:extLst>
                <a:ext uri="{FF2B5EF4-FFF2-40B4-BE49-F238E27FC236}">
                  <a16:creationId xmlns:a16="http://schemas.microsoft.com/office/drawing/2014/main" id="{56A80447-CA4E-4764-B71F-BEFE21E8E4ED}"/>
                </a:ext>
              </a:extLst>
            </p:cNvPr>
            <p:cNvSpPr/>
            <p:nvPr/>
          </p:nvSpPr>
          <p:spPr>
            <a:xfrm>
              <a:off x="2009775" y="2279739"/>
              <a:ext cx="3562350" cy="362894"/>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C046DD-0D1C-4790-9797-7A0A7308DF1F}"/>
                </a:ext>
              </a:extLst>
            </p:cNvPr>
            <p:cNvSpPr/>
            <p:nvPr/>
          </p:nvSpPr>
          <p:spPr>
            <a:xfrm>
              <a:off x="1447800" y="2686488"/>
              <a:ext cx="4016299" cy="343099"/>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Graphic 20" descr="Magnifying glass outline">
            <a:extLst>
              <a:ext uri="{FF2B5EF4-FFF2-40B4-BE49-F238E27FC236}">
                <a16:creationId xmlns:a16="http://schemas.microsoft.com/office/drawing/2014/main" id="{3FA74FE0-6ED4-4E82-B7B7-E3601BD028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399" y="1492538"/>
            <a:ext cx="689801" cy="689801"/>
          </a:xfrm>
          <a:prstGeom prst="rect">
            <a:avLst/>
          </a:prstGeom>
        </p:spPr>
      </p:pic>
      <p:sp>
        <p:nvSpPr>
          <p:cNvPr id="22" name="TextBox 21">
            <a:extLst>
              <a:ext uri="{FF2B5EF4-FFF2-40B4-BE49-F238E27FC236}">
                <a16:creationId xmlns:a16="http://schemas.microsoft.com/office/drawing/2014/main" id="{563A95BC-BBF9-4589-BB79-05FF906AAA4B}"/>
              </a:ext>
            </a:extLst>
          </p:cNvPr>
          <p:cNvSpPr txBox="1"/>
          <p:nvPr/>
        </p:nvSpPr>
        <p:spPr>
          <a:xfrm>
            <a:off x="838200" y="1508287"/>
            <a:ext cx="10420321"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Most college students experienced significant disruptions to their college plans as a result of  either switching to an online format or having to completely cancel their college plans for the fall. </a:t>
            </a:r>
          </a:p>
        </p:txBody>
      </p:sp>
    </p:spTree>
    <p:extLst>
      <p:ext uri="{BB962C8B-B14F-4D97-AF65-F5344CB8AC3E}">
        <p14:creationId xmlns:p14="http://schemas.microsoft.com/office/powerpoint/2010/main" val="1590705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7E87-2287-4175-88A0-A8F1C99B487A}"/>
              </a:ext>
            </a:extLst>
          </p:cNvPr>
          <p:cNvSpPr>
            <a:spLocks noGrp="1"/>
          </p:cNvSpPr>
          <p:nvPr>
            <p:ph type="title"/>
          </p:nvPr>
        </p:nvSpPr>
        <p:spPr/>
        <p:txBody>
          <a:bodyPr>
            <a:normAutofit/>
          </a:bodyPr>
          <a:lstStyle/>
          <a:p>
            <a:r>
              <a:rPr lang="en-US" sz="4000" dirty="0"/>
              <a:t>Disrupted College Plans – Why?</a:t>
            </a:r>
          </a:p>
        </p:txBody>
      </p:sp>
      <p:sp>
        <p:nvSpPr>
          <p:cNvPr id="7" name="TextBox 6">
            <a:extLst>
              <a:ext uri="{FF2B5EF4-FFF2-40B4-BE49-F238E27FC236}">
                <a16:creationId xmlns:a16="http://schemas.microsoft.com/office/drawing/2014/main" id="{F11DE152-BC28-448F-9E5D-24AA2A571A35}"/>
              </a:ext>
            </a:extLst>
          </p:cNvPr>
          <p:cNvSpPr txBox="1"/>
          <p:nvPr/>
        </p:nvSpPr>
        <p:spPr>
          <a:xfrm>
            <a:off x="61485" y="6043623"/>
            <a:ext cx="10216055" cy="307777"/>
          </a:xfrm>
          <a:prstGeom prst="rect">
            <a:avLst/>
          </a:prstGeom>
          <a:noFill/>
        </p:spPr>
        <p:txBody>
          <a:bodyPr wrap="square" rtlCol="0">
            <a:spAutoFit/>
          </a:bodyPr>
          <a:lstStyle/>
          <a:p>
            <a:r>
              <a:rPr lang="en-US" sz="1400" dirty="0"/>
              <a:t>* Total Population 18 Years and Older (Households with Adults Planning On Taking College Classes This Fall)</a:t>
            </a:r>
            <a:endParaRPr lang="en-US" dirty="0"/>
          </a:p>
        </p:txBody>
      </p:sp>
      <p:grpSp>
        <p:nvGrpSpPr>
          <p:cNvPr id="5" name="Group 4">
            <a:extLst>
              <a:ext uri="{FF2B5EF4-FFF2-40B4-BE49-F238E27FC236}">
                <a16:creationId xmlns:a16="http://schemas.microsoft.com/office/drawing/2014/main" id="{B7FD8D50-D2DB-4A86-A785-B1184CFFE2CD}"/>
              </a:ext>
            </a:extLst>
          </p:cNvPr>
          <p:cNvGrpSpPr/>
          <p:nvPr/>
        </p:nvGrpSpPr>
        <p:grpSpPr>
          <a:xfrm>
            <a:off x="61485" y="2829399"/>
            <a:ext cx="12069030" cy="3183146"/>
            <a:chOff x="61485" y="1815393"/>
            <a:chExt cx="12069030" cy="3183146"/>
          </a:xfrm>
        </p:grpSpPr>
        <p:pic>
          <p:nvPicPr>
            <p:cNvPr id="4" name="Picture 3" descr="Chart, bar chart&#10;&#10;Description automatically generated">
              <a:extLst>
                <a:ext uri="{FF2B5EF4-FFF2-40B4-BE49-F238E27FC236}">
                  <a16:creationId xmlns:a16="http://schemas.microsoft.com/office/drawing/2014/main" id="{BD86E5EA-C3BA-4BBA-B93C-E890E1AA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5" y="1815393"/>
              <a:ext cx="12069030" cy="3183146"/>
            </a:xfrm>
            <a:prstGeom prst="rect">
              <a:avLst/>
            </a:prstGeom>
          </p:spPr>
        </p:pic>
        <p:sp>
          <p:nvSpPr>
            <p:cNvPr id="11" name="Rectangle 10">
              <a:extLst>
                <a:ext uri="{FF2B5EF4-FFF2-40B4-BE49-F238E27FC236}">
                  <a16:creationId xmlns:a16="http://schemas.microsoft.com/office/drawing/2014/main" id="{56A80447-CA4E-4764-B71F-BEFE21E8E4ED}"/>
                </a:ext>
              </a:extLst>
            </p:cNvPr>
            <p:cNvSpPr/>
            <p:nvPr/>
          </p:nvSpPr>
          <p:spPr>
            <a:xfrm>
              <a:off x="3044825" y="2334594"/>
              <a:ext cx="2741447" cy="265700"/>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C046DD-0D1C-4790-9797-7A0A7308DF1F}"/>
                </a:ext>
              </a:extLst>
            </p:cNvPr>
            <p:cNvSpPr/>
            <p:nvPr/>
          </p:nvSpPr>
          <p:spPr>
            <a:xfrm>
              <a:off x="2228850" y="2600295"/>
              <a:ext cx="3557422" cy="225456"/>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7B4D9B-3026-4850-8AA2-DE58332FC134}"/>
                </a:ext>
              </a:extLst>
            </p:cNvPr>
            <p:cNvSpPr/>
            <p:nvPr/>
          </p:nvSpPr>
          <p:spPr>
            <a:xfrm>
              <a:off x="330200" y="3021610"/>
              <a:ext cx="5265572" cy="225456"/>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descr="Magnifying glass outline">
            <a:extLst>
              <a:ext uri="{FF2B5EF4-FFF2-40B4-BE49-F238E27FC236}">
                <a16:creationId xmlns:a16="http://schemas.microsoft.com/office/drawing/2014/main" id="{1573986D-2B79-4F2A-A953-9AA7360DE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316" y="1380778"/>
            <a:ext cx="689801" cy="689801"/>
          </a:xfrm>
          <a:prstGeom prst="rect">
            <a:avLst/>
          </a:prstGeom>
        </p:spPr>
      </p:pic>
      <p:sp>
        <p:nvSpPr>
          <p:cNvPr id="18" name="TextBox 17">
            <a:extLst>
              <a:ext uri="{FF2B5EF4-FFF2-40B4-BE49-F238E27FC236}">
                <a16:creationId xmlns:a16="http://schemas.microsoft.com/office/drawing/2014/main" id="{81598A3F-084B-42AD-8F04-924585EF259C}"/>
              </a:ext>
            </a:extLst>
          </p:cNvPr>
          <p:cNvSpPr txBox="1"/>
          <p:nvPr/>
        </p:nvSpPr>
        <p:spPr>
          <a:xfrm>
            <a:off x="838200" y="1400280"/>
            <a:ext cx="10765221" cy="1323439"/>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The main reasons most college student experienced disruption to their college plans were:</a:t>
            </a:r>
          </a:p>
          <a:p>
            <a:r>
              <a:rPr lang="en-US" sz="2000" dirty="0"/>
              <a:t>1 - their school switched formats, </a:t>
            </a:r>
          </a:p>
          <a:p>
            <a:r>
              <a:rPr lang="en-US" sz="2000" dirty="0"/>
              <a:t>2- they had COVID or were concerned about getting it, or</a:t>
            </a:r>
          </a:p>
          <a:p>
            <a:r>
              <a:rPr lang="en-US" sz="2000" dirty="0"/>
              <a:t>3- they were not able to pay for classes/expenses because of the financial impacts of the pandemic. </a:t>
            </a:r>
          </a:p>
        </p:txBody>
      </p:sp>
    </p:spTree>
    <p:extLst>
      <p:ext uri="{BB962C8B-B14F-4D97-AF65-F5344CB8AC3E}">
        <p14:creationId xmlns:p14="http://schemas.microsoft.com/office/powerpoint/2010/main" val="2903606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172190"/>
            <a:ext cx="1097280" cy="1097280"/>
          </a:xfrm>
          <a:prstGeom prst="rect">
            <a:avLst/>
          </a:prstGeom>
        </p:spPr>
      </p:pic>
      <p:sp>
        <p:nvSpPr>
          <p:cNvPr id="2" name="Title 1">
            <a:extLst>
              <a:ext uri="{FF2B5EF4-FFF2-40B4-BE49-F238E27FC236}">
                <a16:creationId xmlns:a16="http://schemas.microsoft.com/office/drawing/2014/main" id="{DD648CF1-C72A-4313-8FC7-BF6DD4642AFE}"/>
              </a:ext>
            </a:extLst>
          </p:cNvPr>
          <p:cNvSpPr>
            <a:spLocks noGrp="1"/>
          </p:cNvSpPr>
          <p:nvPr>
            <p:ph type="title"/>
          </p:nvPr>
        </p:nvSpPr>
        <p:spPr>
          <a:xfrm>
            <a:off x="1429542" y="-14153"/>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Key Findings</a:t>
            </a:r>
          </a:p>
        </p:txBody>
      </p:sp>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9" name="Content Placeholder 2">
            <a:extLst>
              <a:ext uri="{FF2B5EF4-FFF2-40B4-BE49-F238E27FC236}">
                <a16:creationId xmlns:a16="http://schemas.microsoft.com/office/drawing/2014/main" id="{687F31CC-2AE0-41D2-8FC9-DA8D0D715D0E}"/>
              </a:ext>
            </a:extLst>
          </p:cNvPr>
          <p:cNvSpPr>
            <a:spLocks noGrp="1"/>
          </p:cNvSpPr>
          <p:nvPr>
            <p:ph idx="1"/>
          </p:nvPr>
        </p:nvSpPr>
        <p:spPr>
          <a:xfrm>
            <a:off x="325242" y="1475512"/>
            <a:ext cx="10156068" cy="5016728"/>
          </a:xfrm>
        </p:spPr>
        <p:txBody>
          <a:bodyPr vert="horz" lIns="91440" tIns="45720" rIns="91440" bIns="45720" rtlCol="0" anchor="t">
            <a:normAutofit fontScale="25000" lnSpcReduction="20000"/>
          </a:bodyPr>
          <a:lstStyle/>
          <a:p>
            <a:pPr marL="457200" indent="-457200">
              <a:buFont typeface="+mj-lt"/>
              <a:buAutoNum type="arabicPeriod"/>
            </a:pPr>
            <a:r>
              <a:rPr lang="en-US" sz="7200" dirty="0"/>
              <a:t>Anxiety and depression levels increased significantly amongst the US population between 2019-2021.</a:t>
            </a:r>
          </a:p>
          <a:p>
            <a:pPr marL="457200" indent="-457200">
              <a:buFont typeface="+mj-lt"/>
              <a:buAutoNum type="arabicPeriod"/>
            </a:pPr>
            <a:r>
              <a:rPr lang="en-US" sz="6800" dirty="0"/>
              <a:t>As the numbers of national COVID cases increased and decreased throughout the year, so did the anxiety and depression levels within the US population.</a:t>
            </a:r>
          </a:p>
          <a:p>
            <a:pPr lvl="2"/>
            <a:r>
              <a:rPr lang="en-US" sz="6000" dirty="0"/>
              <a:t>The higher the COVID case counts in the US, the higher the levels of anxiety and depression in the US population. There is a strong positive correlation between these two variables </a:t>
            </a:r>
          </a:p>
          <a:p>
            <a:pPr marL="457200" indent="-457200">
              <a:buFont typeface="+mj-lt"/>
              <a:buAutoNum type="arabicPeriod"/>
            </a:pPr>
            <a:r>
              <a:rPr lang="en-US" sz="7200" dirty="0"/>
              <a:t>As the numbers of COVID cases increased and decreased throughout the year in California and New York, so did the anxiety and depression levels within the residents of those states.</a:t>
            </a:r>
          </a:p>
          <a:p>
            <a:pPr lvl="1"/>
            <a:r>
              <a:rPr lang="en-US" sz="6400" dirty="0"/>
              <a:t>The higher the COVID case counts in the New York and California, the higher the levels of anxiety and depression in the residents of those states. There is a moderate positive correlation between these two variables.</a:t>
            </a:r>
          </a:p>
          <a:p>
            <a:pPr marL="457200" indent="-457200">
              <a:buFont typeface="+mj-lt"/>
              <a:buAutoNum type="arabicPeriod"/>
            </a:pPr>
            <a:r>
              <a:rPr lang="en-US" sz="7200" dirty="0"/>
              <a:t>Women reported experiencing significantly higher levels of anxiety and depression than men (roughly 25% higher) during this time.</a:t>
            </a:r>
          </a:p>
          <a:p>
            <a:pPr lvl="1"/>
            <a:r>
              <a:rPr lang="en-US" sz="6400" dirty="0"/>
              <a:t>Women experienced a higher loss of employment income. This could be contributing to higher levels of anxiety &amp; depression. </a:t>
            </a:r>
          </a:p>
          <a:p>
            <a:pPr marL="457200" indent="-457200">
              <a:buFont typeface="+mj-lt"/>
              <a:buAutoNum type="arabicPeriod"/>
            </a:pPr>
            <a:r>
              <a:rPr lang="en-US" sz="7200" dirty="0"/>
              <a:t>The younger the age group, the higher the levels of anxiety and depression. </a:t>
            </a:r>
          </a:p>
          <a:p>
            <a:pPr lvl="1"/>
            <a:r>
              <a:rPr lang="en-US" sz="6400" dirty="0"/>
              <a:t>At the peak of the pandemic over 50% of people 18-29 years old were experiencing symptoms of anxiety or depression. </a:t>
            </a:r>
          </a:p>
          <a:p>
            <a:pPr marL="457200" indent="-457200">
              <a:buFont typeface="+mj-lt"/>
              <a:buAutoNum type="arabicPeriod"/>
            </a:pPr>
            <a:r>
              <a:rPr lang="en-US" sz="7200" dirty="0"/>
              <a:t>This may be a result of disrupted college plans as:</a:t>
            </a:r>
          </a:p>
          <a:p>
            <a:pPr lvl="1"/>
            <a:r>
              <a:rPr lang="en-US" sz="6400" dirty="0"/>
              <a:t>Most college students experienced significant disruptions to their college plans as a result of  either switching to an online format or having to completely cancel their college plans for the fall. </a:t>
            </a:r>
          </a:p>
          <a:p>
            <a:pPr lvl="1"/>
            <a:r>
              <a:rPr lang="en-US" sz="6400" dirty="0"/>
              <a:t>The main reasons most college student experienced disruption to their college plans were:</a:t>
            </a:r>
          </a:p>
          <a:p>
            <a:pPr marL="1371600" lvl="2" indent="-457200">
              <a:buFont typeface="+mj-lt"/>
              <a:buAutoNum type="arabicPeriod"/>
            </a:pPr>
            <a:r>
              <a:rPr lang="en-US" sz="5600" dirty="0"/>
              <a:t>their school switched formats, </a:t>
            </a:r>
          </a:p>
          <a:p>
            <a:pPr marL="1371600" lvl="2" indent="-457200">
              <a:buFont typeface="+mj-lt"/>
              <a:buAutoNum type="arabicPeriod"/>
            </a:pPr>
            <a:r>
              <a:rPr lang="en-US" sz="5600" dirty="0"/>
              <a:t>they had COVID or were concerned about getting it, or</a:t>
            </a:r>
          </a:p>
          <a:p>
            <a:pPr marL="1371600" lvl="2" indent="-457200">
              <a:buFont typeface="+mj-lt"/>
              <a:buAutoNum type="arabicPeriod"/>
            </a:pPr>
            <a:r>
              <a:rPr lang="en-US" sz="5600" dirty="0"/>
              <a:t>they were not able to pay for classes/expenses because of the financial impacts of the pandemic. </a:t>
            </a:r>
          </a:p>
          <a:p>
            <a:endParaRPr lang="en-US" sz="4400" dirty="0"/>
          </a:p>
          <a:p>
            <a:pPr marL="457200" indent="-457200">
              <a:buFont typeface="+mj-lt"/>
              <a:buAutoNum type="arabicPeriod"/>
            </a:pPr>
            <a:endParaRPr lang="en-US" sz="2000" dirty="0"/>
          </a:p>
          <a:p>
            <a:pPr marL="342900" indent="-342900">
              <a:lnSpc>
                <a:spcPct val="107000"/>
              </a:lnSpc>
              <a:spcBef>
                <a:spcPts val="0"/>
              </a:spcBef>
              <a:buFont typeface="+mj-lt"/>
              <a:buAutoNum type="arabicPeriod"/>
            </a:pPr>
            <a:endParaRPr lang="en-US" sz="2400" dirty="0">
              <a:effectLst/>
              <a:ea typeface="SimSun" panose="02010600030101010101" pitchFamily="2" charset="-122"/>
              <a:cs typeface="Arial" panose="020B0604020202020204" pitchFamily="34" charset="0"/>
            </a:endParaRPr>
          </a:p>
          <a:p>
            <a:pPr marL="342900" indent="-342900">
              <a:lnSpc>
                <a:spcPct val="107000"/>
              </a:lnSpc>
              <a:spcBef>
                <a:spcPts val="0"/>
              </a:spcBef>
              <a:buFont typeface="+mj-lt"/>
              <a:buAutoNum type="arabicPeriod"/>
            </a:pPr>
            <a:endParaRPr lang="en-US" sz="2400" dirty="0">
              <a:solidFill>
                <a:srgbClr val="000000"/>
              </a:solidFill>
              <a:effectLs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514892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The End</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968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933D985-3509-4429-8A74-2EA1D8A334F0}"/>
              </a:ext>
            </a:extLst>
          </p:cNvPr>
          <p:cNvSpPr>
            <a:spLocks noGrp="1"/>
          </p:cNvSpPr>
          <p:nvPr>
            <p:ph type="title"/>
          </p:nvPr>
        </p:nvSpPr>
        <p:spPr>
          <a:xfrm>
            <a:off x="5088623" y="319596"/>
            <a:ext cx="7100327" cy="956808"/>
          </a:xfrm>
          <a:noFill/>
        </p:spPr>
        <p:txBody>
          <a:bodyPr vert="horz" lIns="91440" tIns="45720" rIns="91440" bIns="45720" rtlCol="0" anchor="b">
            <a:normAutofit/>
          </a:bodyPr>
          <a:lstStyle/>
          <a:p>
            <a:r>
              <a:rPr lang="en-US" sz="5200" dirty="0">
                <a:solidFill>
                  <a:schemeClr val="tx1">
                    <a:lumMod val="50000"/>
                    <a:lumOff val="50000"/>
                  </a:schemeClr>
                </a:solidFill>
              </a:rPr>
              <a:t>We were wondering..….</a:t>
            </a:r>
          </a:p>
        </p:txBody>
      </p:sp>
      <p:pic>
        <p:nvPicPr>
          <p:cNvPr id="7" name="Picture 6" descr="Question mark on green pastel background">
            <a:extLst>
              <a:ext uri="{FF2B5EF4-FFF2-40B4-BE49-F238E27FC236}">
                <a16:creationId xmlns:a16="http://schemas.microsoft.com/office/drawing/2014/main" id="{3EFD1EB9-AE94-479F-904E-9BE0D87017DD}"/>
              </a:ext>
            </a:extLst>
          </p:cNvPr>
          <p:cNvPicPr>
            <a:picLocks noChangeAspect="1"/>
          </p:cNvPicPr>
          <p:nvPr/>
        </p:nvPicPr>
        <p:blipFill rotWithShape="1">
          <a:blip r:embed="rId3"/>
          <a:srcRect l="42694" r="2702"/>
          <a:stretch/>
        </p:blipFill>
        <p:spPr>
          <a:xfrm>
            <a:off x="20" y="10"/>
            <a:ext cx="4992985" cy="6857990"/>
          </a:xfrm>
          <a:prstGeom prst="rect">
            <a:avLst/>
          </a:prstGeom>
        </p:spPr>
      </p:pic>
      <p:sp>
        <p:nvSpPr>
          <p:cNvPr id="8" name="Text Placeholder 5">
            <a:extLst>
              <a:ext uri="{FF2B5EF4-FFF2-40B4-BE49-F238E27FC236}">
                <a16:creationId xmlns:a16="http://schemas.microsoft.com/office/drawing/2014/main" id="{3C0E454F-7981-4E29-B589-DB938F5C64BB}"/>
              </a:ext>
            </a:extLst>
          </p:cNvPr>
          <p:cNvSpPr txBox="1">
            <a:spLocks/>
          </p:cNvSpPr>
          <p:nvPr/>
        </p:nvSpPr>
        <p:spPr>
          <a:xfrm>
            <a:off x="5189846" y="1728926"/>
            <a:ext cx="6333370" cy="468075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7000"/>
              </a:lnSpc>
              <a:spcBef>
                <a:spcPts val="0"/>
              </a:spcBef>
              <a:buNone/>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Has the COVID pandemic had a negative impact on the mental health of our population?</a:t>
            </a:r>
          </a:p>
          <a:p>
            <a:pPr marL="0" indent="0">
              <a:lnSpc>
                <a:spcPct val="107000"/>
              </a:lnSpc>
              <a:spcBef>
                <a:spcPts val="0"/>
              </a:spcBef>
              <a:buNone/>
            </a:pPr>
            <a:endPar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endParaRPr>
          </a:p>
          <a:p>
            <a:pPr marL="0" indent="0" algn="ctr">
              <a:lnSpc>
                <a:spcPct val="107000"/>
              </a:lnSpc>
              <a:spcBef>
                <a:spcPts val="0"/>
              </a:spcBef>
              <a:buNone/>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Has it impacted the mental health of young adults (18-29)?</a:t>
            </a:r>
          </a:p>
          <a:p>
            <a:pPr marL="0" indent="0" algn="ctr">
              <a:lnSpc>
                <a:spcPct val="107000"/>
              </a:lnSpc>
              <a:spcBef>
                <a:spcPts val="0"/>
              </a:spcBef>
              <a:buNone/>
            </a:pPr>
            <a:endPar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endParaRPr>
          </a:p>
          <a:p>
            <a:pPr marL="0" indent="0" algn="ctr">
              <a:lnSpc>
                <a:spcPct val="107000"/>
              </a:lnSpc>
              <a:spcBef>
                <a:spcPts val="0"/>
              </a:spcBef>
              <a:buNone/>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If so, in what ways?</a:t>
            </a:r>
          </a:p>
          <a:p>
            <a:pPr marL="2114550" lvl="4" indent="-285750">
              <a:lnSpc>
                <a:spcPct val="107000"/>
              </a:lnSpc>
              <a:spcBef>
                <a:spcPts val="0"/>
              </a:spcBef>
              <a:buFont typeface="Courier New" panose="02070309020205020404" pitchFamily="49" charset="0"/>
              <a:buChar char="o"/>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Disrupted college plans? </a:t>
            </a:r>
          </a:p>
          <a:p>
            <a:pPr marL="2114550" lvl="4" indent="-285750">
              <a:lnSpc>
                <a:spcPct val="107000"/>
              </a:lnSpc>
              <a:spcBef>
                <a:spcPts val="0"/>
              </a:spcBef>
              <a:buFont typeface="Courier New" panose="02070309020205020404" pitchFamily="49" charset="0"/>
              <a:buChar char="o"/>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Increased financial strain?</a:t>
            </a:r>
          </a:p>
          <a:p>
            <a:pPr marL="2114550" lvl="4" indent="-285750">
              <a:lnSpc>
                <a:spcPct val="107000"/>
              </a:lnSpc>
              <a:spcBef>
                <a:spcPts val="0"/>
              </a:spcBef>
              <a:spcAft>
                <a:spcPts val="800"/>
              </a:spcAft>
              <a:buFont typeface="Courier New" panose="02070309020205020404" pitchFamily="49" charset="0"/>
              <a:buChar char="o"/>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Caused health issues?</a:t>
            </a:r>
          </a:p>
          <a:p>
            <a:endParaRPr lang="en-US" dirty="0"/>
          </a:p>
        </p:txBody>
      </p:sp>
    </p:spTree>
    <p:extLst>
      <p:ext uri="{BB962C8B-B14F-4D97-AF65-F5344CB8AC3E}">
        <p14:creationId xmlns:p14="http://schemas.microsoft.com/office/powerpoint/2010/main" val="2709760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4FE7C8E-1432-46BA-9026-0B0A4E19A4CE}"/>
              </a:ext>
            </a:extLst>
          </p:cNvPr>
          <p:cNvSpPr>
            <a:spLocks noGrp="1"/>
          </p:cNvSpPr>
          <p:nvPr>
            <p:ph type="title"/>
          </p:nvPr>
        </p:nvSpPr>
        <p:spPr>
          <a:xfrm>
            <a:off x="838200" y="10795"/>
            <a:ext cx="10515600" cy="1325563"/>
          </a:xfrm>
        </p:spPr>
        <p:txBody>
          <a:bodyPr/>
          <a:lstStyle/>
          <a:p>
            <a:r>
              <a:rPr lang="en-US" dirty="0"/>
              <a:t>Our Process</a:t>
            </a:r>
          </a:p>
        </p:txBody>
      </p:sp>
      <p:pic>
        <p:nvPicPr>
          <p:cNvPr id="23" name="Picture 22">
            <a:extLst>
              <a:ext uri="{FF2B5EF4-FFF2-40B4-BE49-F238E27FC236}">
                <a16:creationId xmlns:a16="http://schemas.microsoft.com/office/drawing/2014/main" id="{9C38CB50-D69C-44C0-A580-1C87004134F2}"/>
              </a:ext>
            </a:extLst>
          </p:cNvPr>
          <p:cNvPicPr>
            <a:picLocks noChangeAspect="1"/>
          </p:cNvPicPr>
          <p:nvPr/>
        </p:nvPicPr>
        <p:blipFill>
          <a:blip r:embed="rId3"/>
          <a:stretch>
            <a:fillRect/>
          </a:stretch>
        </p:blipFill>
        <p:spPr>
          <a:xfrm>
            <a:off x="1440990" y="2177975"/>
            <a:ext cx="8960310" cy="2902099"/>
          </a:xfrm>
          <a:prstGeom prst="rect">
            <a:avLst/>
          </a:prstGeom>
        </p:spPr>
      </p:pic>
      <p:sp>
        <p:nvSpPr>
          <p:cNvPr id="29" name="Speech Bubble: Rectangle with Corners Rounded 28">
            <a:extLst>
              <a:ext uri="{FF2B5EF4-FFF2-40B4-BE49-F238E27FC236}">
                <a16:creationId xmlns:a16="http://schemas.microsoft.com/office/drawing/2014/main" id="{8F8CBBA1-3C3A-4A14-8C14-BF98A579940B}"/>
              </a:ext>
            </a:extLst>
          </p:cNvPr>
          <p:cNvSpPr/>
          <p:nvPr/>
        </p:nvSpPr>
        <p:spPr>
          <a:xfrm>
            <a:off x="7708440" y="741678"/>
            <a:ext cx="2743200" cy="1547403"/>
          </a:xfrm>
          <a:prstGeom prst="wedgeRoundRectCallout">
            <a:avLst>
              <a:gd name="adj1" fmla="val -77431"/>
              <a:gd name="adj2" fmla="val 64477"/>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Issues:</a:t>
            </a:r>
          </a:p>
          <a:p>
            <a:pPr marL="285750" indent="-285750">
              <a:buFontTx/>
              <a:buChar char="-"/>
            </a:pPr>
            <a:r>
              <a:rPr lang="en-US" sz="1400" dirty="0">
                <a:solidFill>
                  <a:schemeClr val="tx1"/>
                </a:solidFill>
              </a:rPr>
              <a:t>Data complexity &amp; quality</a:t>
            </a:r>
          </a:p>
          <a:p>
            <a:pPr marL="285750" indent="-285750">
              <a:buFontTx/>
              <a:buChar char="-"/>
            </a:pPr>
            <a:r>
              <a:rPr lang="en-US" sz="1400" dirty="0">
                <a:solidFill>
                  <a:schemeClr val="tx1"/>
                </a:solidFill>
              </a:rPr>
              <a:t>Missing data</a:t>
            </a:r>
          </a:p>
          <a:p>
            <a:pPr marL="285750" indent="-285750">
              <a:buFontTx/>
              <a:buChar char="-"/>
            </a:pPr>
            <a:r>
              <a:rPr lang="en-US" sz="1400" dirty="0">
                <a:solidFill>
                  <a:schemeClr val="tx1"/>
                </a:solidFill>
              </a:rPr>
              <a:t>Inconsistent measurement intervals</a:t>
            </a:r>
          </a:p>
          <a:p>
            <a:pPr marL="285750" indent="-285750">
              <a:buFontTx/>
              <a:buChar char="-"/>
            </a:pPr>
            <a:r>
              <a:rPr lang="en-US" sz="1400" dirty="0">
                <a:solidFill>
                  <a:schemeClr val="tx1"/>
                </a:solidFill>
              </a:rPr>
              <a:t>Structural limitations (columns vs. rows)</a:t>
            </a:r>
          </a:p>
          <a:p>
            <a:pPr marL="285750" indent="-285750">
              <a:buFontTx/>
              <a:buChar char="-"/>
            </a:pPr>
            <a:r>
              <a:rPr lang="en-US" sz="1400" dirty="0">
                <a:solidFill>
                  <a:schemeClr val="tx1"/>
                </a:solidFill>
              </a:rPr>
              <a:t>Outliers</a:t>
            </a:r>
          </a:p>
        </p:txBody>
      </p:sp>
      <p:sp>
        <p:nvSpPr>
          <p:cNvPr id="30" name="Speech Bubble: Rectangle with Corners Rounded 29">
            <a:extLst>
              <a:ext uri="{FF2B5EF4-FFF2-40B4-BE49-F238E27FC236}">
                <a16:creationId xmlns:a16="http://schemas.microsoft.com/office/drawing/2014/main" id="{A97DD15D-4401-4B47-AAAF-A4A67E6E3544}"/>
              </a:ext>
            </a:extLst>
          </p:cNvPr>
          <p:cNvSpPr/>
          <p:nvPr/>
        </p:nvSpPr>
        <p:spPr>
          <a:xfrm>
            <a:off x="1871910" y="5048146"/>
            <a:ext cx="2743200" cy="1444729"/>
          </a:xfrm>
          <a:prstGeom prst="wedgeRoundRectCallout">
            <a:avLst>
              <a:gd name="adj1" fmla="val 29514"/>
              <a:gd name="adj2" fmla="val -66062"/>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Metrics:</a:t>
            </a:r>
          </a:p>
          <a:p>
            <a:r>
              <a:rPr lang="en-US" sz="1200" dirty="0">
                <a:solidFill>
                  <a:schemeClr val="tx1"/>
                </a:solidFill>
              </a:rPr>
              <a:t>- Baseline metrics from 2019</a:t>
            </a:r>
          </a:p>
          <a:p>
            <a:r>
              <a:rPr lang="en-US" sz="1200" dirty="0">
                <a:solidFill>
                  <a:schemeClr val="tx1"/>
                </a:solidFill>
              </a:rPr>
              <a:t>- Weekly metrics from 4/28/2020 – 1/28/2021:</a:t>
            </a:r>
          </a:p>
          <a:p>
            <a:pPr marL="171450" indent="-171450">
              <a:buFont typeface="Arial" panose="020B0604020202020204" pitchFamily="34" charset="0"/>
              <a:buChar char="•"/>
            </a:pPr>
            <a:r>
              <a:rPr lang="en-US" sz="1200" dirty="0">
                <a:solidFill>
                  <a:schemeClr val="tx1"/>
                </a:solidFill>
              </a:rPr>
              <a:t>% of people reporting IAD</a:t>
            </a:r>
          </a:p>
          <a:p>
            <a:pPr marL="171450" indent="-171450">
              <a:buFont typeface="Arial" panose="020B0604020202020204" pitchFamily="34" charset="0"/>
              <a:buChar char="•"/>
            </a:pPr>
            <a:r>
              <a:rPr lang="en-US" sz="1200" dirty="0">
                <a:solidFill>
                  <a:schemeClr val="tx1"/>
                </a:solidFill>
              </a:rPr>
              <a:t># of confirmed cases of COVID-19</a:t>
            </a:r>
          </a:p>
          <a:p>
            <a:pPr marL="171450" indent="-171450">
              <a:buFont typeface="Arial" panose="020B0604020202020204" pitchFamily="34" charset="0"/>
              <a:buChar char="•"/>
            </a:pPr>
            <a:r>
              <a:rPr lang="en-US" sz="1200" dirty="0">
                <a:solidFill>
                  <a:schemeClr val="tx1"/>
                </a:solidFill>
              </a:rPr>
              <a:t># of deaths from COVID-19</a:t>
            </a:r>
          </a:p>
        </p:txBody>
      </p:sp>
      <p:sp>
        <p:nvSpPr>
          <p:cNvPr id="31" name="Speech Bubble: Rectangle with Corners Rounded 30">
            <a:extLst>
              <a:ext uri="{FF2B5EF4-FFF2-40B4-BE49-F238E27FC236}">
                <a16:creationId xmlns:a16="http://schemas.microsoft.com/office/drawing/2014/main" id="{5C699CF5-C5BE-40E0-872B-DD6CE9C4DF48}"/>
              </a:ext>
            </a:extLst>
          </p:cNvPr>
          <p:cNvSpPr/>
          <p:nvPr/>
        </p:nvSpPr>
        <p:spPr>
          <a:xfrm>
            <a:off x="200272" y="1039315"/>
            <a:ext cx="3343275" cy="1113185"/>
          </a:xfrm>
          <a:prstGeom prst="wedgeRoundRectCallout">
            <a:avLst>
              <a:gd name="adj1" fmla="val 35454"/>
              <a:gd name="adj2" fmla="val 85701"/>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Sources:</a:t>
            </a:r>
          </a:p>
          <a:p>
            <a:pPr marL="171450" indent="-171450">
              <a:buFontTx/>
              <a:buChar char="-"/>
            </a:pPr>
            <a:r>
              <a:rPr lang="en-US" sz="1200" dirty="0">
                <a:solidFill>
                  <a:schemeClr val="tx1"/>
                </a:solidFill>
              </a:rPr>
              <a:t>CDC: Indicators of Anxiety &amp; Depression</a:t>
            </a:r>
          </a:p>
          <a:p>
            <a:pPr marL="171450" indent="-171450">
              <a:buFontTx/>
              <a:buChar char="-"/>
            </a:pPr>
            <a:r>
              <a:rPr lang="en-US" sz="1200" dirty="0">
                <a:solidFill>
                  <a:schemeClr val="tx1"/>
                </a:solidFill>
              </a:rPr>
              <a:t>CDC  Household Pulse Survey</a:t>
            </a:r>
          </a:p>
          <a:p>
            <a:pPr marL="171450" indent="-171450">
              <a:buFontTx/>
              <a:buChar char="-"/>
            </a:pPr>
            <a:r>
              <a:rPr lang="en-US" sz="1200" dirty="0">
                <a:solidFill>
                  <a:schemeClr val="tx1"/>
                </a:solidFill>
              </a:rPr>
              <a:t>CDC COVID-19 Cases &amp; Death data</a:t>
            </a:r>
          </a:p>
          <a:p>
            <a:pPr marL="171450" indent="-171450">
              <a:buFontTx/>
              <a:buChar char="-"/>
            </a:pPr>
            <a:r>
              <a:rPr lang="en-US" sz="1200" dirty="0">
                <a:solidFill>
                  <a:schemeClr val="tx1"/>
                </a:solidFill>
              </a:rPr>
              <a:t>Public </a:t>
            </a:r>
            <a:r>
              <a:rPr lang="en-US" sz="1200" dirty="0" err="1">
                <a:solidFill>
                  <a:schemeClr val="tx1"/>
                </a:solidFill>
              </a:rPr>
              <a:t>Reporting:COVID</a:t>
            </a:r>
            <a:r>
              <a:rPr lang="en-US" sz="1200" dirty="0">
                <a:solidFill>
                  <a:schemeClr val="tx1"/>
                </a:solidFill>
              </a:rPr>
              <a:t> timelines for CA &amp; NY</a:t>
            </a:r>
          </a:p>
        </p:txBody>
      </p:sp>
      <p:sp>
        <p:nvSpPr>
          <p:cNvPr id="32" name="Speech Bubble: Rectangle with Corners Rounded 31">
            <a:extLst>
              <a:ext uri="{FF2B5EF4-FFF2-40B4-BE49-F238E27FC236}">
                <a16:creationId xmlns:a16="http://schemas.microsoft.com/office/drawing/2014/main" id="{1DB8BD61-3B0A-4751-B2C3-9E111DD64578}"/>
              </a:ext>
            </a:extLst>
          </p:cNvPr>
          <p:cNvSpPr/>
          <p:nvPr/>
        </p:nvSpPr>
        <p:spPr>
          <a:xfrm>
            <a:off x="4181475" y="365125"/>
            <a:ext cx="2926890" cy="1667872"/>
          </a:xfrm>
          <a:prstGeom prst="wedgeRoundRectCallout">
            <a:avLst>
              <a:gd name="adj1" fmla="val -21339"/>
              <a:gd name="adj2" fmla="val 71960"/>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Collect:</a:t>
            </a:r>
          </a:p>
          <a:p>
            <a:pPr marL="171450" indent="-171450">
              <a:buFontTx/>
              <a:buChar char="-"/>
            </a:pPr>
            <a:r>
              <a:rPr lang="en-US" sz="1200" dirty="0">
                <a:solidFill>
                  <a:schemeClr val="tx1"/>
                </a:solidFill>
              </a:rPr>
              <a:t>Daily COVID confirmed cases &amp; deaths for US, CA &amp; NY</a:t>
            </a:r>
          </a:p>
          <a:p>
            <a:pPr marL="171450" indent="-171450">
              <a:buFontTx/>
              <a:buChar char="-"/>
            </a:pPr>
            <a:r>
              <a:rPr lang="en-US" sz="1200" dirty="0">
                <a:solidFill>
                  <a:schemeClr val="tx1"/>
                </a:solidFill>
              </a:rPr>
              <a:t>IAD scores for US, CA &amp; NY from weekly &amp; bi-weekly surveys</a:t>
            </a:r>
          </a:p>
          <a:p>
            <a:pPr marL="171450" indent="-171450">
              <a:buFontTx/>
              <a:buChar char="-"/>
            </a:pPr>
            <a:r>
              <a:rPr lang="en-US" sz="1200" dirty="0">
                <a:solidFill>
                  <a:schemeClr val="tx1"/>
                </a:solidFill>
              </a:rPr>
              <a:t>Detailed Education, Employment &amp; Housing tables from most recent Pulse survey </a:t>
            </a:r>
          </a:p>
          <a:p>
            <a:pPr marL="171450" indent="-171450" algn="ctr">
              <a:buFontTx/>
              <a:buChar char="-"/>
            </a:pPr>
            <a:endParaRPr lang="en-US" sz="1200" dirty="0">
              <a:solidFill>
                <a:schemeClr val="tx1"/>
              </a:solidFill>
            </a:endParaRPr>
          </a:p>
        </p:txBody>
      </p:sp>
      <p:sp>
        <p:nvSpPr>
          <p:cNvPr id="33" name="Speech Bubble: Rectangle with Corners Rounded 32">
            <a:extLst>
              <a:ext uri="{FF2B5EF4-FFF2-40B4-BE49-F238E27FC236}">
                <a16:creationId xmlns:a16="http://schemas.microsoft.com/office/drawing/2014/main" id="{5DAC4759-FA7B-471B-8797-FD3124286F9F}"/>
              </a:ext>
            </a:extLst>
          </p:cNvPr>
          <p:cNvSpPr/>
          <p:nvPr/>
        </p:nvSpPr>
        <p:spPr>
          <a:xfrm>
            <a:off x="8007810" y="5048145"/>
            <a:ext cx="2743200" cy="1444729"/>
          </a:xfrm>
          <a:prstGeom prst="wedgeRoundRectCallout">
            <a:avLst>
              <a:gd name="adj1" fmla="val -49939"/>
              <a:gd name="adj2" fmla="val -85011"/>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Explored and analyzed data using:</a:t>
            </a:r>
          </a:p>
          <a:p>
            <a:pPr marL="285750" indent="-285750">
              <a:buFontTx/>
              <a:buChar char="-"/>
            </a:pPr>
            <a:r>
              <a:rPr lang="en-US" sz="1400" dirty="0">
                <a:solidFill>
                  <a:schemeClr val="tx1"/>
                </a:solidFill>
              </a:rPr>
              <a:t>bar charts</a:t>
            </a:r>
          </a:p>
          <a:p>
            <a:pPr marL="285750" indent="-285750">
              <a:buFontTx/>
              <a:buChar char="-"/>
            </a:pPr>
            <a:r>
              <a:rPr lang="en-US" sz="1400" dirty="0">
                <a:solidFill>
                  <a:schemeClr val="tx1"/>
                </a:solidFill>
              </a:rPr>
              <a:t>line graphs</a:t>
            </a:r>
          </a:p>
          <a:p>
            <a:pPr marL="285750" indent="-285750">
              <a:buFontTx/>
              <a:buChar char="-"/>
            </a:pPr>
            <a:r>
              <a:rPr lang="en-US" sz="1400" dirty="0">
                <a:solidFill>
                  <a:schemeClr val="tx1"/>
                </a:solidFill>
              </a:rPr>
              <a:t>Scatter plots</a:t>
            </a:r>
          </a:p>
          <a:p>
            <a:pPr marL="285750" indent="-285750">
              <a:buFontTx/>
              <a:buChar char="-"/>
            </a:pPr>
            <a:r>
              <a:rPr lang="en-US" sz="1400" dirty="0">
                <a:solidFill>
                  <a:schemeClr val="tx1"/>
                </a:solidFill>
              </a:rPr>
              <a:t>Linear regression </a:t>
            </a:r>
          </a:p>
        </p:txBody>
      </p:sp>
      <p:sp>
        <p:nvSpPr>
          <p:cNvPr id="9" name="Speech Bubble: Rectangle with Corners Rounded 8">
            <a:extLst>
              <a:ext uri="{FF2B5EF4-FFF2-40B4-BE49-F238E27FC236}">
                <a16:creationId xmlns:a16="http://schemas.microsoft.com/office/drawing/2014/main" id="{01D5D9CD-DBE1-40D3-AD21-800901930103}"/>
              </a:ext>
            </a:extLst>
          </p:cNvPr>
          <p:cNvSpPr/>
          <p:nvPr/>
        </p:nvSpPr>
        <p:spPr>
          <a:xfrm>
            <a:off x="4917000" y="5105549"/>
            <a:ext cx="2743200" cy="1444729"/>
          </a:xfrm>
          <a:prstGeom prst="wedgeRoundRectCallout">
            <a:avLst>
              <a:gd name="adj1" fmla="val 478"/>
              <a:gd name="adj2" fmla="val -92131"/>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600" dirty="0">
                <a:solidFill>
                  <a:schemeClr val="tx1"/>
                </a:solidFill>
              </a:rPr>
              <a:t>Data files were in .csv format</a:t>
            </a:r>
          </a:p>
          <a:p>
            <a:pPr marL="285750" indent="-285750">
              <a:buFontTx/>
              <a:buChar char="-"/>
            </a:pPr>
            <a:r>
              <a:rPr lang="en-US" sz="1600" dirty="0">
                <a:solidFill>
                  <a:schemeClr val="tx1"/>
                </a:solidFill>
              </a:rPr>
              <a:t>Used Excel and Pandas to retrieve and re-format it</a:t>
            </a:r>
          </a:p>
        </p:txBody>
      </p:sp>
    </p:spTree>
    <p:extLst>
      <p:ext uri="{BB962C8B-B14F-4D97-AF65-F5344CB8AC3E}">
        <p14:creationId xmlns:p14="http://schemas.microsoft.com/office/powerpoint/2010/main" val="274189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normAutofit/>
          </a:bodyPr>
          <a:lstStyle/>
          <a:p>
            <a:r>
              <a:rPr lang="en-US" sz="4000" dirty="0">
                <a:latin typeface="Franklin Gothic Book" panose="020B0503020102020204" pitchFamily="34" charset="0"/>
                <a:cs typeface="Segoe UI" panose="020B0502040204020203" pitchFamily="34" charset="0"/>
              </a:rPr>
              <a:t>What did we discover?</a:t>
            </a:r>
          </a:p>
        </p:txBody>
      </p:sp>
      <p:sp>
        <p:nvSpPr>
          <p:cNvPr id="5" name="TextBox 4">
            <a:extLst>
              <a:ext uri="{FF2B5EF4-FFF2-40B4-BE49-F238E27FC236}">
                <a16:creationId xmlns:a16="http://schemas.microsoft.com/office/drawing/2014/main" id="{25AD4F61-E023-4530-BF03-8BC2D825D0BF}"/>
              </a:ext>
            </a:extLst>
          </p:cNvPr>
          <p:cNvSpPr txBox="1"/>
          <p:nvPr/>
        </p:nvSpPr>
        <p:spPr>
          <a:xfrm>
            <a:off x="8573196" y="1346093"/>
            <a:ext cx="3187380" cy="1908215"/>
          </a:xfrm>
          <a:prstGeom prst="rect">
            <a:avLst/>
          </a:prstGeom>
          <a:noFill/>
        </p:spPr>
        <p:txBody>
          <a:bodyPr wrap="square" rtlCol="0">
            <a:spAutoFit/>
          </a:bodyPr>
          <a:lstStyle/>
          <a:p>
            <a:pPr algn="ctr"/>
            <a:r>
              <a:rPr lang="en-US" sz="2800" u="sng" dirty="0">
                <a:latin typeface="Segoe UI" panose="020B0502040204020203" pitchFamily="34" charset="0"/>
                <a:cs typeface="Segoe UI" panose="020B0502040204020203" pitchFamily="34" charset="0"/>
              </a:rPr>
              <a:t>The Baseline</a:t>
            </a:r>
          </a:p>
          <a:p>
            <a:pPr algn="ctr"/>
            <a:r>
              <a:rPr lang="en-US" dirty="0">
                <a:latin typeface="Segoe UI" panose="020B0502040204020203" pitchFamily="34" charset="0"/>
                <a:cs typeface="Segoe UI" panose="020B0502040204020203" pitchFamily="34" charset="0"/>
              </a:rPr>
              <a:t>In the first half of </a:t>
            </a:r>
            <a:r>
              <a:rPr lang="en-US" dirty="0">
                <a:highlight>
                  <a:srgbClr val="FFFF00"/>
                </a:highlight>
                <a:latin typeface="Segoe UI" panose="020B0502040204020203" pitchFamily="34" charset="0"/>
                <a:cs typeface="Segoe UI" panose="020B0502040204020203" pitchFamily="34" charset="0"/>
              </a:rPr>
              <a:t>2019 ~11% </a:t>
            </a:r>
            <a:r>
              <a:rPr lang="en-US" dirty="0">
                <a:latin typeface="Segoe UI" panose="020B0502040204020203" pitchFamily="34" charset="0"/>
                <a:cs typeface="Segoe UI" panose="020B0502040204020203" pitchFamily="34" charset="0"/>
              </a:rPr>
              <a:t>of American adults reported experiencing  symptoms of anxiety and/or depressive disorders.</a:t>
            </a:r>
          </a:p>
        </p:txBody>
      </p:sp>
      <p:sp>
        <p:nvSpPr>
          <p:cNvPr id="8" name="Oval 7">
            <a:extLst>
              <a:ext uri="{FF2B5EF4-FFF2-40B4-BE49-F238E27FC236}">
                <a16:creationId xmlns:a16="http://schemas.microsoft.com/office/drawing/2014/main" id="{E5585411-DE61-42EC-8DAB-BA853F129791}"/>
              </a:ext>
            </a:extLst>
          </p:cNvPr>
          <p:cNvSpPr/>
          <p:nvPr/>
        </p:nvSpPr>
        <p:spPr>
          <a:xfrm>
            <a:off x="363331" y="149513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9" name="Oval 8">
            <a:extLst>
              <a:ext uri="{FF2B5EF4-FFF2-40B4-BE49-F238E27FC236}">
                <a16:creationId xmlns:a16="http://schemas.microsoft.com/office/drawing/2014/main" id="{6D1E12A6-FA7A-477F-8C87-308C5B84B139}"/>
              </a:ext>
            </a:extLst>
          </p:cNvPr>
          <p:cNvSpPr/>
          <p:nvPr/>
        </p:nvSpPr>
        <p:spPr>
          <a:xfrm>
            <a:off x="283308" y="4786924"/>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pic>
        <p:nvPicPr>
          <p:cNvPr id="10" name="Picture 9">
            <a:extLst>
              <a:ext uri="{FF2B5EF4-FFF2-40B4-BE49-F238E27FC236}">
                <a16:creationId xmlns:a16="http://schemas.microsoft.com/office/drawing/2014/main" id="{9F4272EA-DC1B-474B-B15D-07ADA95563A1}"/>
              </a:ext>
            </a:extLst>
          </p:cNvPr>
          <p:cNvPicPr>
            <a:picLocks noChangeAspect="1"/>
          </p:cNvPicPr>
          <p:nvPr/>
        </p:nvPicPr>
        <p:blipFill>
          <a:blip r:embed="rId3"/>
          <a:stretch>
            <a:fillRect/>
          </a:stretch>
        </p:blipFill>
        <p:spPr>
          <a:xfrm>
            <a:off x="1029508" y="1346093"/>
            <a:ext cx="7543688" cy="2257600"/>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8D2B60EA-1964-4897-8B73-8ABC8A3E25B5}"/>
              </a:ext>
            </a:extLst>
          </p:cNvPr>
          <p:cNvPicPr>
            <a:picLocks noChangeAspect="1"/>
          </p:cNvPicPr>
          <p:nvPr/>
        </p:nvPicPr>
        <p:blipFill>
          <a:blip r:embed="rId4"/>
          <a:stretch>
            <a:fillRect/>
          </a:stretch>
        </p:blipFill>
        <p:spPr>
          <a:xfrm>
            <a:off x="1029508" y="4144822"/>
            <a:ext cx="7543688" cy="2082907"/>
          </a:xfrm>
          <a:prstGeom prst="rect">
            <a:avLst/>
          </a:prstGeom>
          <a:ln>
            <a:solidFill>
              <a:schemeClr val="tx1">
                <a:lumMod val="50000"/>
                <a:lumOff val="50000"/>
              </a:schemeClr>
            </a:solidFill>
          </a:ln>
        </p:spPr>
      </p:pic>
      <p:sp>
        <p:nvSpPr>
          <p:cNvPr id="13" name="TextBox 12">
            <a:extLst>
              <a:ext uri="{FF2B5EF4-FFF2-40B4-BE49-F238E27FC236}">
                <a16:creationId xmlns:a16="http://schemas.microsoft.com/office/drawing/2014/main" id="{4B6F78C9-B1A7-4655-8B55-9D5AFE09B7E4}"/>
              </a:ext>
            </a:extLst>
          </p:cNvPr>
          <p:cNvSpPr txBox="1"/>
          <p:nvPr/>
        </p:nvSpPr>
        <p:spPr>
          <a:xfrm>
            <a:off x="949485" y="3603693"/>
            <a:ext cx="5146515" cy="338554"/>
          </a:xfrm>
          <a:prstGeom prst="rect">
            <a:avLst/>
          </a:prstGeom>
          <a:noFill/>
        </p:spPr>
        <p:txBody>
          <a:bodyPr wrap="square" rtlCol="0">
            <a:spAutoFit/>
          </a:bodyPr>
          <a:lstStyle/>
          <a:p>
            <a:r>
              <a:rPr lang="en-US" sz="1600" dirty="0"/>
              <a:t>* Source: NCHS, National Health Interview Survey</a:t>
            </a:r>
          </a:p>
        </p:txBody>
      </p:sp>
      <p:sp>
        <p:nvSpPr>
          <p:cNvPr id="14" name="TextBox 13">
            <a:extLst>
              <a:ext uri="{FF2B5EF4-FFF2-40B4-BE49-F238E27FC236}">
                <a16:creationId xmlns:a16="http://schemas.microsoft.com/office/drawing/2014/main" id="{92D94EE4-D5D8-414F-AE0D-AB2D471814AA}"/>
              </a:ext>
            </a:extLst>
          </p:cNvPr>
          <p:cNvSpPr txBox="1"/>
          <p:nvPr/>
        </p:nvSpPr>
        <p:spPr>
          <a:xfrm>
            <a:off x="1029508" y="6261027"/>
            <a:ext cx="5623083" cy="338554"/>
          </a:xfrm>
          <a:prstGeom prst="rect">
            <a:avLst/>
          </a:prstGeom>
          <a:noFill/>
        </p:spPr>
        <p:txBody>
          <a:bodyPr wrap="square" rtlCol="0">
            <a:spAutoFit/>
          </a:bodyPr>
          <a:lstStyle/>
          <a:p>
            <a:r>
              <a:rPr lang="en-US" sz="1600" dirty="0"/>
              <a:t>* Source: US Census Bureau, Household Pulse Survey, 2020-2021</a:t>
            </a:r>
          </a:p>
        </p:txBody>
      </p:sp>
      <p:sp>
        <p:nvSpPr>
          <p:cNvPr id="15" name="TextBox 14">
            <a:extLst>
              <a:ext uri="{FF2B5EF4-FFF2-40B4-BE49-F238E27FC236}">
                <a16:creationId xmlns:a16="http://schemas.microsoft.com/office/drawing/2014/main" id="{F1EE9FD4-14BC-4FDA-9BB6-8F7A95668EC6}"/>
              </a:ext>
            </a:extLst>
          </p:cNvPr>
          <p:cNvSpPr txBox="1"/>
          <p:nvPr/>
        </p:nvSpPr>
        <p:spPr>
          <a:xfrm>
            <a:off x="8573196" y="4108211"/>
            <a:ext cx="3187380" cy="1908215"/>
          </a:xfrm>
          <a:prstGeom prst="rect">
            <a:avLst/>
          </a:prstGeom>
          <a:noFill/>
        </p:spPr>
        <p:txBody>
          <a:bodyPr wrap="square" rtlCol="0">
            <a:spAutoFit/>
          </a:bodyPr>
          <a:lstStyle/>
          <a:p>
            <a:pPr algn="ctr"/>
            <a:r>
              <a:rPr lang="en-US" sz="2800" u="sng" dirty="0">
                <a:latin typeface="Segoe UI" panose="020B0502040204020203" pitchFamily="34" charset="0"/>
                <a:cs typeface="Segoe UI" panose="020B0502040204020203" pitchFamily="34" charset="0"/>
              </a:rPr>
              <a:t>In Comparison</a:t>
            </a:r>
          </a:p>
          <a:p>
            <a:pPr algn="ctr"/>
            <a:r>
              <a:rPr lang="en-US" dirty="0">
                <a:latin typeface="Segoe UI" panose="020B0502040204020203" pitchFamily="34" charset="0"/>
                <a:cs typeface="Segoe UI" panose="020B0502040204020203" pitchFamily="34" charset="0"/>
              </a:rPr>
              <a:t>In May, </a:t>
            </a:r>
            <a:r>
              <a:rPr lang="en-US" dirty="0">
                <a:highlight>
                  <a:srgbClr val="FFFF00"/>
                </a:highlight>
                <a:latin typeface="Segoe UI" panose="020B0502040204020203" pitchFamily="34" charset="0"/>
                <a:cs typeface="Segoe UI" panose="020B0502040204020203" pitchFamily="34" charset="0"/>
              </a:rPr>
              <a:t>2020 - 33.9% </a:t>
            </a:r>
            <a:r>
              <a:rPr lang="en-US" dirty="0">
                <a:latin typeface="Segoe UI" panose="020B0502040204020203" pitchFamily="34" charset="0"/>
                <a:cs typeface="Segoe UI" panose="020B0502040204020203" pitchFamily="34" charset="0"/>
              </a:rPr>
              <a:t>of American adults reported experiencing symptoms of anxiety and/or depressive disorders. </a:t>
            </a:r>
          </a:p>
        </p:txBody>
      </p:sp>
    </p:spTree>
    <p:extLst>
      <p:ext uri="{BB962C8B-B14F-4D97-AF65-F5344CB8AC3E}">
        <p14:creationId xmlns:p14="http://schemas.microsoft.com/office/powerpoint/2010/main" val="15349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9572231" y="2133064"/>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6" name="Oval 45">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5301250" y="2152893"/>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1017029" y="2108337"/>
            <a:ext cx="840963" cy="840963"/>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descr="timeline">
            <a:extLst>
              <a:ext uri="{FF2B5EF4-FFF2-40B4-BE49-F238E27FC236}">
                <a16:creationId xmlns:a16="http://schemas.microsoft.com/office/drawing/2014/main" id="{03EF01C1-5F44-4071-A9AA-CE6ADA1A5F59}"/>
              </a:ext>
            </a:extLst>
          </p:cNvPr>
          <p:cNvCxnSpPr>
            <a:cxnSpLocks/>
          </p:cNvCxnSpPr>
          <p:nvPr/>
        </p:nvCxnSpPr>
        <p:spPr>
          <a:xfrm flipH="1">
            <a:off x="1353028" y="3117572"/>
            <a:ext cx="9039654"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descr="timeline markers">
            <a:extLst>
              <a:ext uri="{FF2B5EF4-FFF2-40B4-BE49-F238E27FC236}">
                <a16:creationId xmlns:a16="http://schemas.microsoft.com/office/drawing/2014/main" id="{685160D7-D23E-4878-8060-E663BA970B55}"/>
              </a:ext>
            </a:extLst>
          </p:cNvPr>
          <p:cNvSpPr/>
          <p:nvPr/>
        </p:nvSpPr>
        <p:spPr>
          <a:xfrm>
            <a:off x="1341892" y="306785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0000"/>
                </a:solidFill>
              </a:ln>
            </a:endParaRPr>
          </a:p>
        </p:txBody>
      </p:sp>
      <p:sp>
        <p:nvSpPr>
          <p:cNvPr id="39" name="Oval 38" descr="timeline markers">
            <a:extLst>
              <a:ext uri="{FF2B5EF4-FFF2-40B4-BE49-F238E27FC236}">
                <a16:creationId xmlns:a16="http://schemas.microsoft.com/office/drawing/2014/main" id="{D71B5693-DD1D-45E8-899F-7698F4F9E0CB}"/>
              </a:ext>
            </a:extLst>
          </p:cNvPr>
          <p:cNvSpPr/>
          <p:nvPr/>
        </p:nvSpPr>
        <p:spPr>
          <a:xfrm>
            <a:off x="5785766" y="306306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0000"/>
                </a:solidFill>
              </a:ln>
            </a:endParaRPr>
          </a:p>
        </p:txBody>
      </p:sp>
      <p:sp>
        <p:nvSpPr>
          <p:cNvPr id="49" name="Oval 48" descr="timeline markers">
            <a:extLst>
              <a:ext uri="{FF2B5EF4-FFF2-40B4-BE49-F238E27FC236}">
                <a16:creationId xmlns:a16="http://schemas.microsoft.com/office/drawing/2014/main" id="{5B5DE130-A1BB-4953-B61E-0F2854B4BF5A}"/>
              </a:ext>
            </a:extLst>
          </p:cNvPr>
          <p:cNvSpPr/>
          <p:nvPr/>
        </p:nvSpPr>
        <p:spPr>
          <a:xfrm>
            <a:off x="10244230" y="307977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0000"/>
                </a:solidFill>
              </a:ln>
            </a:endParaRPr>
          </a:p>
        </p:txBody>
      </p:sp>
      <p:pic>
        <p:nvPicPr>
          <p:cNvPr id="23" name="Picture Placeholder 22" descr="Smiling face outline outline">
            <a:extLst>
              <a:ext uri="{FF2B5EF4-FFF2-40B4-BE49-F238E27FC236}">
                <a16:creationId xmlns:a16="http://schemas.microsoft.com/office/drawing/2014/main" id="{328809D6-74EB-4AE9-A789-42A189ABA20D}"/>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p:blipFill>
        <p:spPr>
          <a:xfrm>
            <a:off x="1279958" y="2037160"/>
            <a:ext cx="887413" cy="887413"/>
          </a:xfrm>
        </p:spPr>
      </p:pic>
      <p:pic>
        <p:nvPicPr>
          <p:cNvPr id="37" name="Picture Placeholder 36" descr="Confused face outline outline">
            <a:extLst>
              <a:ext uri="{FF2B5EF4-FFF2-40B4-BE49-F238E27FC236}">
                <a16:creationId xmlns:a16="http://schemas.microsoft.com/office/drawing/2014/main" id="{808BB55A-E218-4F23-8F36-9631520FC9E6}"/>
              </a:ext>
            </a:extLst>
          </p:cNvPr>
          <p:cNvPicPr>
            <a:picLocks noGrp="1" noChangeAspect="1"/>
          </p:cNvPicPr>
          <p:nvPr>
            <p:ph type="pic" sz="quarter" idx="11"/>
          </p:nvPr>
        </p:nvPicPr>
        <p:blipFill>
          <a:blip r:embed="rId4">
            <a:extLst>
              <a:ext uri="{96DAC541-7B7A-43D3-8B79-37D633B846F1}">
                <asvg:svgBlip xmlns:asvg="http://schemas.microsoft.com/office/drawing/2016/SVG/main" r:embed="rId5"/>
              </a:ext>
            </a:extLst>
          </a:blip>
          <a:srcRect/>
          <a:stretch/>
        </p:blipFill>
        <p:spPr>
          <a:xfrm>
            <a:off x="5570660" y="2081716"/>
            <a:ext cx="887413" cy="887413"/>
          </a:xfrm>
        </p:spPr>
      </p:pic>
      <p:pic>
        <p:nvPicPr>
          <p:cNvPr id="50" name="Picture Placeholder 49" descr="Pleading face outline outline">
            <a:extLst>
              <a:ext uri="{FF2B5EF4-FFF2-40B4-BE49-F238E27FC236}">
                <a16:creationId xmlns:a16="http://schemas.microsoft.com/office/drawing/2014/main" id="{8FAF4296-69A8-4B30-9839-88B547122910}"/>
              </a:ext>
            </a:extLst>
          </p:cNvPr>
          <p:cNvPicPr>
            <a:picLocks noGrp="1" noChangeAspect="1"/>
          </p:cNvPicPr>
          <p:nvPr>
            <p:ph type="pic" sz="quarter" idx="12"/>
          </p:nvPr>
        </p:nvPicPr>
        <p:blipFill>
          <a:blip r:embed="rId6">
            <a:extLst>
              <a:ext uri="{96DAC541-7B7A-43D3-8B79-37D633B846F1}">
                <asvg:svgBlip xmlns:asvg="http://schemas.microsoft.com/office/drawing/2016/SVG/main" r:embed="rId7"/>
              </a:ext>
            </a:extLst>
          </a:blip>
          <a:srcRect/>
          <a:stretch/>
        </p:blipFill>
        <p:spPr>
          <a:xfrm>
            <a:off x="9780011" y="2061887"/>
            <a:ext cx="887413" cy="887413"/>
          </a:xfrm>
        </p:spPr>
      </p:pic>
      <p:sp>
        <p:nvSpPr>
          <p:cNvPr id="10" name="Text Placeholder 9">
            <a:extLst>
              <a:ext uri="{FF2B5EF4-FFF2-40B4-BE49-F238E27FC236}">
                <a16:creationId xmlns:a16="http://schemas.microsoft.com/office/drawing/2014/main" id="{83413A59-8009-405C-B473-F659F4B46E4A}"/>
              </a:ext>
            </a:extLst>
          </p:cNvPr>
          <p:cNvSpPr>
            <a:spLocks noGrp="1"/>
          </p:cNvSpPr>
          <p:nvPr>
            <p:ph type="body" sz="quarter" idx="14"/>
          </p:nvPr>
        </p:nvSpPr>
        <p:spPr>
          <a:xfrm>
            <a:off x="419024" y="3646875"/>
            <a:ext cx="2158999" cy="601662"/>
          </a:xfrm>
        </p:spPr>
        <p:txBody>
          <a:bodyPr/>
          <a:lstStyle/>
          <a:p>
            <a:pPr algn="ctr"/>
            <a:r>
              <a:rPr lang="en-US" dirty="0">
                <a:latin typeface="Segoe UI" panose="020B0502040204020203" pitchFamily="34" charset="0"/>
                <a:cs typeface="Segoe UI" panose="020B0502040204020203" pitchFamily="34" charset="0"/>
              </a:rPr>
              <a:t>In the first half of 2019, </a:t>
            </a:r>
            <a:r>
              <a:rPr lang="en-US" sz="1400" b="1" dirty="0">
                <a:solidFill>
                  <a:srgbClr val="FFC000"/>
                </a:solidFill>
                <a:latin typeface="Segoe UI" panose="020B0502040204020203" pitchFamily="34" charset="0"/>
                <a:cs typeface="Segoe UI" panose="020B0502040204020203" pitchFamily="34" charset="0"/>
              </a:rPr>
              <a:t>11%</a:t>
            </a:r>
            <a:r>
              <a:rPr lang="en-US" sz="1400"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of American adults reported experiencing  symptoms of anxiety and/or depressive disorders.</a:t>
            </a:r>
          </a:p>
          <a:p>
            <a:endParaRPr lang="en-US" dirty="0"/>
          </a:p>
        </p:txBody>
      </p:sp>
      <p:sp>
        <p:nvSpPr>
          <p:cNvPr id="11" name="Text Placeholder 10">
            <a:extLst>
              <a:ext uri="{FF2B5EF4-FFF2-40B4-BE49-F238E27FC236}">
                <a16:creationId xmlns:a16="http://schemas.microsoft.com/office/drawing/2014/main" id="{793FFC51-169D-49BB-A779-7EFB4D82AD28}"/>
              </a:ext>
            </a:extLst>
          </p:cNvPr>
          <p:cNvSpPr>
            <a:spLocks noGrp="1"/>
          </p:cNvSpPr>
          <p:nvPr>
            <p:ph type="body" sz="quarter" idx="15"/>
          </p:nvPr>
        </p:nvSpPr>
        <p:spPr>
          <a:xfrm>
            <a:off x="4944975" y="3646875"/>
            <a:ext cx="1983726" cy="601662"/>
          </a:xfrm>
        </p:spPr>
        <p:txBody>
          <a:bodyPr/>
          <a:lstStyle/>
          <a:p>
            <a:pPr algn="ctr"/>
            <a:r>
              <a:rPr lang="en-US" dirty="0">
                <a:latin typeface="Segoe UI" panose="020B0502040204020203" pitchFamily="34" charset="0"/>
                <a:cs typeface="Segoe UI" panose="020B0502040204020203" pitchFamily="34" charset="0"/>
              </a:rPr>
              <a:t>In May, 2020, </a:t>
            </a:r>
            <a:r>
              <a:rPr lang="en-US" sz="1400" b="1" dirty="0">
                <a:solidFill>
                  <a:srgbClr val="92D050"/>
                </a:solidFill>
                <a:latin typeface="Segoe UI" panose="020B0502040204020203" pitchFamily="34" charset="0"/>
                <a:cs typeface="Segoe UI" panose="020B0502040204020203" pitchFamily="34" charset="0"/>
              </a:rPr>
              <a:t>33.9% </a:t>
            </a:r>
            <a:r>
              <a:rPr lang="en-US" dirty="0">
                <a:latin typeface="Segoe UI" panose="020B0502040204020203" pitchFamily="34" charset="0"/>
                <a:cs typeface="Segoe UI" panose="020B0502040204020203" pitchFamily="34" charset="0"/>
              </a:rPr>
              <a:t>of American adults reported experiencing symptoms of anxiety and/or depressive disorders. </a:t>
            </a:r>
          </a:p>
          <a:p>
            <a:endParaRPr lang="en-US" dirty="0"/>
          </a:p>
        </p:txBody>
      </p:sp>
      <p:sp>
        <p:nvSpPr>
          <p:cNvPr id="13" name="Text Placeholder 12">
            <a:extLst>
              <a:ext uri="{FF2B5EF4-FFF2-40B4-BE49-F238E27FC236}">
                <a16:creationId xmlns:a16="http://schemas.microsoft.com/office/drawing/2014/main" id="{F62FF5CE-711D-42E8-B7EA-B1A1F772535A}"/>
              </a:ext>
            </a:extLst>
          </p:cNvPr>
          <p:cNvSpPr>
            <a:spLocks noGrp="1"/>
          </p:cNvSpPr>
          <p:nvPr>
            <p:ph type="body" sz="quarter" idx="16"/>
          </p:nvPr>
        </p:nvSpPr>
        <p:spPr>
          <a:xfrm>
            <a:off x="9295653" y="3616219"/>
            <a:ext cx="1983726" cy="601662"/>
          </a:xfrm>
        </p:spPr>
        <p:txBody>
          <a:bodyPr/>
          <a:lstStyle/>
          <a:p>
            <a:pPr algn="ctr"/>
            <a:r>
              <a:rPr lang="en-US" dirty="0">
                <a:latin typeface="Segoe UI" panose="020B0502040204020203" pitchFamily="34" charset="0"/>
                <a:cs typeface="Segoe UI" panose="020B0502040204020203" pitchFamily="34" charset="0"/>
              </a:rPr>
              <a:t>In January 2021, </a:t>
            </a:r>
            <a:r>
              <a:rPr lang="en-US" sz="1400" b="1" dirty="0">
                <a:solidFill>
                  <a:schemeClr val="tx1">
                    <a:lumMod val="50000"/>
                    <a:lumOff val="50000"/>
                  </a:schemeClr>
                </a:solidFill>
                <a:latin typeface="Segoe UI" panose="020B0502040204020203" pitchFamily="34" charset="0"/>
                <a:cs typeface="Segoe UI" panose="020B0502040204020203" pitchFamily="34" charset="0"/>
              </a:rPr>
              <a:t>41.1% </a:t>
            </a:r>
            <a:r>
              <a:rPr lang="en-US" dirty="0">
                <a:latin typeface="Segoe UI" panose="020B0502040204020203" pitchFamily="34" charset="0"/>
                <a:cs typeface="Segoe UI" panose="020B0502040204020203" pitchFamily="34" charset="0"/>
              </a:rPr>
              <a:t>of American adults reported experiencing symptoms of anxiety and/or depressive disorders. </a:t>
            </a:r>
          </a:p>
          <a:p>
            <a:endParaRPr lang="en-US" dirty="0"/>
          </a:p>
        </p:txBody>
      </p:sp>
      <p:sp>
        <p:nvSpPr>
          <p:cNvPr id="18" name="Text Placeholder 17">
            <a:extLst>
              <a:ext uri="{FF2B5EF4-FFF2-40B4-BE49-F238E27FC236}">
                <a16:creationId xmlns:a16="http://schemas.microsoft.com/office/drawing/2014/main" id="{4E091A31-7866-4F47-B0CF-3293835EEDE8}"/>
              </a:ext>
            </a:extLst>
          </p:cNvPr>
          <p:cNvSpPr>
            <a:spLocks noGrp="1"/>
          </p:cNvSpPr>
          <p:nvPr>
            <p:ph type="body" sz="quarter" idx="18"/>
          </p:nvPr>
        </p:nvSpPr>
        <p:spPr>
          <a:xfrm>
            <a:off x="133402" y="3283637"/>
            <a:ext cx="2585943" cy="369311"/>
          </a:xfrm>
        </p:spPr>
        <p:txBody>
          <a:bodyPr/>
          <a:lstStyle/>
          <a:p>
            <a:r>
              <a:rPr lang="en-US" b="1" dirty="0">
                <a:latin typeface="+mj-lt"/>
              </a:rPr>
              <a:t>2019</a:t>
            </a:r>
          </a:p>
          <a:p>
            <a:endParaRPr lang="en-US" dirty="0"/>
          </a:p>
        </p:txBody>
      </p:sp>
      <p:sp>
        <p:nvSpPr>
          <p:cNvPr id="19" name="Text Placeholder 18">
            <a:extLst>
              <a:ext uri="{FF2B5EF4-FFF2-40B4-BE49-F238E27FC236}">
                <a16:creationId xmlns:a16="http://schemas.microsoft.com/office/drawing/2014/main" id="{B350F797-AA8E-422D-B1BE-31919E5E8542}"/>
              </a:ext>
            </a:extLst>
          </p:cNvPr>
          <p:cNvSpPr>
            <a:spLocks noGrp="1"/>
          </p:cNvSpPr>
          <p:nvPr>
            <p:ph type="body" sz="quarter" idx="19"/>
          </p:nvPr>
        </p:nvSpPr>
        <p:spPr>
          <a:xfrm>
            <a:off x="4577276" y="3295182"/>
            <a:ext cx="2585943" cy="369311"/>
          </a:xfrm>
        </p:spPr>
        <p:txBody>
          <a:bodyPr/>
          <a:lstStyle/>
          <a:p>
            <a:r>
              <a:rPr lang="en-US" sz="1800" b="1" dirty="0">
                <a:latin typeface="+mj-lt"/>
              </a:rPr>
              <a:t>2020</a:t>
            </a:r>
            <a:endParaRPr lang="en-US" b="1" dirty="0">
              <a:latin typeface="+mj-lt"/>
            </a:endParaRPr>
          </a:p>
          <a:p>
            <a:endParaRPr lang="en-US" dirty="0"/>
          </a:p>
        </p:txBody>
      </p:sp>
      <p:sp>
        <p:nvSpPr>
          <p:cNvPr id="20" name="Text Placeholder 19">
            <a:extLst>
              <a:ext uri="{FF2B5EF4-FFF2-40B4-BE49-F238E27FC236}">
                <a16:creationId xmlns:a16="http://schemas.microsoft.com/office/drawing/2014/main" id="{4A642F3E-3C03-4E20-ABCA-E003162FC000}"/>
              </a:ext>
            </a:extLst>
          </p:cNvPr>
          <p:cNvSpPr>
            <a:spLocks noGrp="1"/>
          </p:cNvSpPr>
          <p:nvPr>
            <p:ph type="body" sz="quarter" idx="20"/>
          </p:nvPr>
        </p:nvSpPr>
        <p:spPr>
          <a:xfrm>
            <a:off x="8951258" y="3290676"/>
            <a:ext cx="2585943" cy="369311"/>
          </a:xfrm>
        </p:spPr>
        <p:txBody>
          <a:bodyPr/>
          <a:lstStyle/>
          <a:p>
            <a:r>
              <a:rPr lang="en-US" sz="1800" b="1" dirty="0">
                <a:latin typeface="+mj-lt"/>
              </a:rPr>
              <a:t>2021</a:t>
            </a:r>
            <a:endParaRPr lang="en-US" dirty="0"/>
          </a:p>
        </p:txBody>
      </p:sp>
      <p:sp>
        <p:nvSpPr>
          <p:cNvPr id="21" name="Title 1">
            <a:extLst>
              <a:ext uri="{FF2B5EF4-FFF2-40B4-BE49-F238E27FC236}">
                <a16:creationId xmlns:a16="http://schemas.microsoft.com/office/drawing/2014/main" id="{27FA2C50-C00E-4D56-950D-5976C79873FA}"/>
              </a:ext>
            </a:extLst>
          </p:cNvPr>
          <p:cNvSpPr>
            <a:spLocks noGrp="1"/>
          </p:cNvSpPr>
          <p:nvPr>
            <p:ph type="title"/>
          </p:nvPr>
        </p:nvSpPr>
        <p:spPr>
          <a:xfrm>
            <a:off x="283307" y="169573"/>
            <a:ext cx="11047301" cy="1325563"/>
          </a:xfrm>
        </p:spPr>
        <p:txBody>
          <a:bodyPr>
            <a:normAutofit/>
          </a:bodyPr>
          <a:lstStyle/>
          <a:p>
            <a:r>
              <a:rPr lang="en-US" sz="4000" dirty="0">
                <a:latin typeface="Franklin Gothic Book" panose="020B0503020102020204" pitchFamily="34" charset="0"/>
                <a:cs typeface="Segoe UI" panose="020B0502040204020203" pitchFamily="34" charset="0"/>
              </a:rPr>
              <a:t>Anxiety &amp; Depression Levels in the US</a:t>
            </a:r>
          </a:p>
        </p:txBody>
      </p:sp>
      <p:sp>
        <p:nvSpPr>
          <p:cNvPr id="22" name="TextBox 21">
            <a:extLst>
              <a:ext uri="{FF2B5EF4-FFF2-40B4-BE49-F238E27FC236}">
                <a16:creationId xmlns:a16="http://schemas.microsoft.com/office/drawing/2014/main" id="{187ABFD6-BEFB-4DA4-A438-B0A0DB3E3566}"/>
              </a:ext>
            </a:extLst>
          </p:cNvPr>
          <p:cNvSpPr txBox="1"/>
          <p:nvPr/>
        </p:nvSpPr>
        <p:spPr>
          <a:xfrm>
            <a:off x="1223419" y="1280126"/>
            <a:ext cx="9154510"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Anxiety and depression levels increased significantly amongst the US population between 2019-2021.</a:t>
            </a:r>
          </a:p>
        </p:txBody>
      </p:sp>
      <p:pic>
        <p:nvPicPr>
          <p:cNvPr id="24" name="Graphic 23" descr="Magnifying glass outline">
            <a:extLst>
              <a:ext uri="{FF2B5EF4-FFF2-40B4-BE49-F238E27FC236}">
                <a16:creationId xmlns:a16="http://schemas.microsoft.com/office/drawing/2014/main" id="{ECE58F7D-B00E-4DBF-B689-31DAE45588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618" y="1244424"/>
            <a:ext cx="689801" cy="689801"/>
          </a:xfrm>
          <a:prstGeom prst="rect">
            <a:avLst/>
          </a:prstGeom>
        </p:spPr>
      </p:pic>
      <p:pic>
        <p:nvPicPr>
          <p:cNvPr id="4" name="Picture 3" descr="Chart, bar chart&#10;&#10;Description automatically generated">
            <a:extLst>
              <a:ext uri="{FF2B5EF4-FFF2-40B4-BE49-F238E27FC236}">
                <a16:creationId xmlns:a16="http://schemas.microsoft.com/office/drawing/2014/main" id="{32272B05-9D02-45B7-B1CE-AD33B4F15A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59675" y="4651901"/>
            <a:ext cx="3390109" cy="2036526"/>
          </a:xfrm>
          <a:prstGeom prst="rect">
            <a:avLst/>
          </a:prstGeom>
        </p:spPr>
      </p:pic>
      <p:sp>
        <p:nvSpPr>
          <p:cNvPr id="8" name="Rectangle 7">
            <a:extLst>
              <a:ext uri="{FF2B5EF4-FFF2-40B4-BE49-F238E27FC236}">
                <a16:creationId xmlns:a16="http://schemas.microsoft.com/office/drawing/2014/main" id="{BF2B5D08-50D9-4FAE-B699-0099543345A9}"/>
              </a:ext>
            </a:extLst>
          </p:cNvPr>
          <p:cNvSpPr/>
          <p:nvPr/>
        </p:nvSpPr>
        <p:spPr>
          <a:xfrm>
            <a:off x="4944975" y="4766360"/>
            <a:ext cx="1627451" cy="1569660"/>
          </a:xfrm>
          <a:prstGeom prst="rect">
            <a:avLst/>
          </a:prstGeom>
          <a:noFill/>
        </p:spPr>
        <p:txBody>
          <a:bodyPr wrap="square" lIns="91440" tIns="45720" rIns="91440" bIns="45720">
            <a:spAutoFit/>
          </a:bodyPr>
          <a:lstStyle/>
          <a:p>
            <a:pPr algn="ctr"/>
            <a:r>
              <a:rPr lang="en-US" sz="9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96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4014094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Magnifying glass on clear background">
            <a:extLst>
              <a:ext uri="{FF2B5EF4-FFF2-40B4-BE49-F238E27FC236}">
                <a16:creationId xmlns:a16="http://schemas.microsoft.com/office/drawing/2014/main" id="{156827BB-ECA1-4E95-9537-E1D2B8D0FE28}"/>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E9957846-3AF6-4494-BEC9-553981A317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SO WHAT HAPPENED?</a:t>
            </a:r>
          </a:p>
        </p:txBody>
      </p:sp>
    </p:spTree>
    <p:extLst>
      <p:ext uri="{BB962C8B-B14F-4D97-AF65-F5344CB8AC3E}">
        <p14:creationId xmlns:p14="http://schemas.microsoft.com/office/powerpoint/2010/main" val="4014499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histogram&#10;&#10;Description automatically generated">
            <a:extLst>
              <a:ext uri="{FF2B5EF4-FFF2-40B4-BE49-F238E27FC236}">
                <a16:creationId xmlns:a16="http://schemas.microsoft.com/office/drawing/2014/main" id="{57B00C8E-1453-4FE7-830D-44F2FA8A6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883" y="2894964"/>
            <a:ext cx="7136746" cy="3568373"/>
          </a:xfrm>
          <a:prstGeom prst="rect">
            <a:avLst/>
          </a:prstGeom>
        </p:spPr>
      </p:pic>
      <p:sp>
        <p:nvSpPr>
          <p:cNvPr id="5" name="Title 4">
            <a:extLst>
              <a:ext uri="{FF2B5EF4-FFF2-40B4-BE49-F238E27FC236}">
                <a16:creationId xmlns:a16="http://schemas.microsoft.com/office/drawing/2014/main" id="{85BAAC33-F807-4CFE-88A5-5D4DDA652E35}"/>
              </a:ext>
            </a:extLst>
          </p:cNvPr>
          <p:cNvSpPr>
            <a:spLocks noGrp="1"/>
          </p:cNvSpPr>
          <p:nvPr>
            <p:ph type="title"/>
          </p:nvPr>
        </p:nvSpPr>
        <p:spPr/>
        <p:txBody>
          <a:bodyPr>
            <a:normAutofit/>
          </a:bodyPr>
          <a:lstStyle/>
          <a:p>
            <a:r>
              <a:rPr lang="en-US" sz="4000" dirty="0"/>
              <a:t>COVID-19 and Indicators of Anxiety and Depression (IAD) in the US</a:t>
            </a:r>
          </a:p>
        </p:txBody>
      </p:sp>
      <p:pic>
        <p:nvPicPr>
          <p:cNvPr id="3" name="Picture 2" descr="Chart, line chart&#10;&#10;Description automatically generated">
            <a:extLst>
              <a:ext uri="{FF2B5EF4-FFF2-40B4-BE49-F238E27FC236}">
                <a16:creationId xmlns:a16="http://schemas.microsoft.com/office/drawing/2014/main" id="{FE57527F-58A7-4597-926A-5AA3AFC34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316" y="2438925"/>
            <a:ext cx="7365125" cy="4419075"/>
          </a:xfrm>
          <a:prstGeom prst="rect">
            <a:avLst/>
          </a:prstGeom>
        </p:spPr>
      </p:pic>
      <p:sp>
        <p:nvSpPr>
          <p:cNvPr id="4" name="TextBox 3">
            <a:extLst>
              <a:ext uri="{FF2B5EF4-FFF2-40B4-BE49-F238E27FC236}">
                <a16:creationId xmlns:a16="http://schemas.microsoft.com/office/drawing/2014/main" id="{B3BBBA1B-3E99-4F33-A074-DF63C4DE97EC}"/>
              </a:ext>
            </a:extLst>
          </p:cNvPr>
          <p:cNvSpPr txBox="1"/>
          <p:nvPr/>
        </p:nvSpPr>
        <p:spPr>
          <a:xfrm>
            <a:off x="1513490" y="1822648"/>
            <a:ext cx="9154510"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As the numbers of national COVID cases increased and decreased throughout the year, so did the anxiety and depression levels within the US population.</a:t>
            </a:r>
          </a:p>
        </p:txBody>
      </p:sp>
      <p:pic>
        <p:nvPicPr>
          <p:cNvPr id="10" name="Graphic 9" descr="Magnifying glass outline">
            <a:extLst>
              <a:ext uri="{FF2B5EF4-FFF2-40B4-BE49-F238E27FC236}">
                <a16:creationId xmlns:a16="http://schemas.microsoft.com/office/drawing/2014/main" id="{EF7FBAC2-E639-45A7-A53E-932B8E1FC1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689" y="1805050"/>
            <a:ext cx="689801" cy="689801"/>
          </a:xfrm>
          <a:prstGeom prst="rect">
            <a:avLst/>
          </a:prstGeom>
        </p:spPr>
      </p:pic>
    </p:spTree>
    <p:extLst>
      <p:ext uri="{BB962C8B-B14F-4D97-AF65-F5344CB8AC3E}">
        <p14:creationId xmlns:p14="http://schemas.microsoft.com/office/powerpoint/2010/main" val="52533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BAAC33-F807-4CFE-88A5-5D4DDA652E35}"/>
              </a:ext>
            </a:extLst>
          </p:cNvPr>
          <p:cNvSpPr>
            <a:spLocks noGrp="1"/>
          </p:cNvSpPr>
          <p:nvPr>
            <p:ph type="title"/>
          </p:nvPr>
        </p:nvSpPr>
        <p:spPr/>
        <p:txBody>
          <a:bodyPr>
            <a:normAutofit/>
          </a:bodyPr>
          <a:lstStyle/>
          <a:p>
            <a:r>
              <a:rPr lang="en-US" sz="4000" dirty="0"/>
              <a:t>COVID-19 and Indicators of Anxiety and Depression (IAD) in the US</a:t>
            </a:r>
          </a:p>
        </p:txBody>
      </p:sp>
      <p:sp>
        <p:nvSpPr>
          <p:cNvPr id="2" name="AutoShape 2">
            <a:extLst>
              <a:ext uri="{FF2B5EF4-FFF2-40B4-BE49-F238E27FC236}">
                <a16:creationId xmlns:a16="http://schemas.microsoft.com/office/drawing/2014/main" id="{EE7213D0-D6F8-427D-9D35-7F63106181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1" name="Picture 10">
            <a:extLst>
              <a:ext uri="{FF2B5EF4-FFF2-40B4-BE49-F238E27FC236}">
                <a16:creationId xmlns:a16="http://schemas.microsoft.com/office/drawing/2014/main" id="{33577667-EA71-4FD2-BDF6-7EF6EE4FE793}"/>
              </a:ext>
            </a:extLst>
          </p:cNvPr>
          <p:cNvPicPr>
            <a:picLocks noChangeAspect="1"/>
          </p:cNvPicPr>
          <p:nvPr/>
        </p:nvPicPr>
        <p:blipFill>
          <a:blip r:embed="rId2"/>
          <a:stretch>
            <a:fillRect/>
          </a:stretch>
        </p:blipFill>
        <p:spPr>
          <a:xfrm>
            <a:off x="4616761" y="2861469"/>
            <a:ext cx="2653678" cy="483464"/>
          </a:xfrm>
          <a:prstGeom prst="rect">
            <a:avLst/>
          </a:prstGeom>
          <a:ln>
            <a:solidFill>
              <a:schemeClr val="bg1">
                <a:lumMod val="50000"/>
              </a:schemeClr>
            </a:solidFill>
          </a:ln>
        </p:spPr>
      </p:pic>
      <p:sp>
        <p:nvSpPr>
          <p:cNvPr id="9" name="TextBox 8">
            <a:extLst>
              <a:ext uri="{FF2B5EF4-FFF2-40B4-BE49-F238E27FC236}">
                <a16:creationId xmlns:a16="http://schemas.microsoft.com/office/drawing/2014/main" id="{843A6349-6881-433F-A4E5-53033C51F6E5}"/>
              </a:ext>
            </a:extLst>
          </p:cNvPr>
          <p:cNvSpPr txBox="1"/>
          <p:nvPr/>
        </p:nvSpPr>
        <p:spPr>
          <a:xfrm>
            <a:off x="1513490" y="1822648"/>
            <a:ext cx="9154510" cy="1015663"/>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The higher the COVID case counts in the US, the higher the levels of anxiety and depression in the US population. There is a strong positive correlation between these </a:t>
            </a:r>
          </a:p>
          <a:p>
            <a:r>
              <a:rPr lang="en-US" sz="2000" dirty="0"/>
              <a:t>two variables.</a:t>
            </a:r>
          </a:p>
        </p:txBody>
      </p:sp>
      <p:pic>
        <p:nvPicPr>
          <p:cNvPr id="12" name="Graphic 11" descr="Magnifying glass outline">
            <a:extLst>
              <a:ext uri="{FF2B5EF4-FFF2-40B4-BE49-F238E27FC236}">
                <a16:creationId xmlns:a16="http://schemas.microsoft.com/office/drawing/2014/main" id="{0F0770B6-1627-4671-84F6-E037B8169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689" y="1916409"/>
            <a:ext cx="689801" cy="689801"/>
          </a:xfrm>
          <a:prstGeom prst="rect">
            <a:avLst/>
          </a:prstGeom>
        </p:spPr>
      </p:pic>
      <p:pic>
        <p:nvPicPr>
          <p:cNvPr id="6" name="Picture 5" descr="Scatter chart&#10;&#10;Description automatically generated">
            <a:extLst>
              <a:ext uri="{FF2B5EF4-FFF2-40B4-BE49-F238E27FC236}">
                <a16:creationId xmlns:a16="http://schemas.microsoft.com/office/drawing/2014/main" id="{E2AD9F38-3055-4180-9B90-5ED85091FC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8" y="3200857"/>
            <a:ext cx="5485714" cy="3657143"/>
          </a:xfrm>
          <a:prstGeom prst="rect">
            <a:avLst/>
          </a:prstGeom>
        </p:spPr>
      </p:pic>
      <p:pic>
        <p:nvPicPr>
          <p:cNvPr id="15" name="Picture 14" descr="Chart, scatter chart&#10;&#10;Description automatically generated">
            <a:extLst>
              <a:ext uri="{FF2B5EF4-FFF2-40B4-BE49-F238E27FC236}">
                <a16:creationId xmlns:a16="http://schemas.microsoft.com/office/drawing/2014/main" id="{6B427C05-D047-47ED-8DFF-4276D7DE8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6286" y="3200856"/>
            <a:ext cx="5485714" cy="3657143"/>
          </a:xfrm>
          <a:prstGeom prst="rect">
            <a:avLst/>
          </a:prstGeom>
        </p:spPr>
      </p:pic>
    </p:spTree>
    <p:extLst>
      <p:ext uri="{BB962C8B-B14F-4D97-AF65-F5344CB8AC3E}">
        <p14:creationId xmlns:p14="http://schemas.microsoft.com/office/powerpoint/2010/main" val="312559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BAAC33-F807-4CFE-88A5-5D4DDA652E35}"/>
              </a:ext>
            </a:extLst>
          </p:cNvPr>
          <p:cNvSpPr>
            <a:spLocks noGrp="1"/>
          </p:cNvSpPr>
          <p:nvPr>
            <p:ph type="title"/>
          </p:nvPr>
        </p:nvSpPr>
        <p:spPr/>
        <p:txBody>
          <a:bodyPr>
            <a:normAutofit/>
          </a:bodyPr>
          <a:lstStyle/>
          <a:p>
            <a:r>
              <a:rPr lang="en-US" sz="4000" dirty="0"/>
              <a:t>COVID-19 and Indicators of Anxiety and Depression (IAD) in New York and California</a:t>
            </a:r>
          </a:p>
        </p:txBody>
      </p:sp>
      <p:sp>
        <p:nvSpPr>
          <p:cNvPr id="7" name="TextBox 6">
            <a:extLst>
              <a:ext uri="{FF2B5EF4-FFF2-40B4-BE49-F238E27FC236}">
                <a16:creationId xmlns:a16="http://schemas.microsoft.com/office/drawing/2014/main" id="{A847E762-625A-4762-BAD0-E7E65D614DA3}"/>
              </a:ext>
            </a:extLst>
          </p:cNvPr>
          <p:cNvSpPr txBox="1"/>
          <p:nvPr/>
        </p:nvSpPr>
        <p:spPr>
          <a:xfrm>
            <a:off x="1101646" y="1778182"/>
            <a:ext cx="10515600"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As the numbers of COVID cases increased and decreased throughout the year in California and New York, so did the anxiety and depression levels within the residents of those states.</a:t>
            </a:r>
          </a:p>
        </p:txBody>
      </p:sp>
      <p:pic>
        <p:nvPicPr>
          <p:cNvPr id="8" name="Graphic 7" descr="Magnifying glass outline">
            <a:extLst>
              <a:ext uri="{FF2B5EF4-FFF2-40B4-BE49-F238E27FC236}">
                <a16:creationId xmlns:a16="http://schemas.microsoft.com/office/drawing/2014/main" id="{B3DE99A1-9EAC-4FB5-B4D4-93FD66B7D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845" y="1736105"/>
            <a:ext cx="689801" cy="689801"/>
          </a:xfrm>
          <a:prstGeom prst="rect">
            <a:avLst/>
          </a:prstGeom>
        </p:spPr>
      </p:pic>
      <p:pic>
        <p:nvPicPr>
          <p:cNvPr id="9" name="Picture 8" descr="Chart, histogram&#10;&#10;Description automatically generated">
            <a:extLst>
              <a:ext uri="{FF2B5EF4-FFF2-40B4-BE49-F238E27FC236}">
                <a16:creationId xmlns:a16="http://schemas.microsoft.com/office/drawing/2014/main" id="{456435AA-5B0F-47E2-8B63-2F388C598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499734"/>
            <a:ext cx="7262648" cy="3631324"/>
          </a:xfrm>
          <a:prstGeom prst="rect">
            <a:avLst/>
          </a:prstGeom>
        </p:spPr>
      </p:pic>
      <p:pic>
        <p:nvPicPr>
          <p:cNvPr id="3" name="Picture 2" descr="Chart, line chart&#10;&#10;Description automatically generated">
            <a:extLst>
              <a:ext uri="{FF2B5EF4-FFF2-40B4-BE49-F238E27FC236}">
                <a16:creationId xmlns:a16="http://schemas.microsoft.com/office/drawing/2014/main" id="{1F6791C5-5A54-4EFC-95F0-52415CF8F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0745" y="2425906"/>
            <a:ext cx="6545318" cy="3927192"/>
          </a:xfrm>
          <a:prstGeom prst="rect">
            <a:avLst/>
          </a:prstGeom>
        </p:spPr>
      </p:pic>
    </p:spTree>
    <p:extLst>
      <p:ext uri="{BB962C8B-B14F-4D97-AF65-F5344CB8AC3E}">
        <p14:creationId xmlns:p14="http://schemas.microsoft.com/office/powerpoint/2010/main" val="3878610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{6F00A618-28F5-4DFF-9709-94DC949289CA}tf44781794_win32</Template>
  <TotalTime>1548</TotalTime>
  <Words>2315</Words>
  <Application>Microsoft Office PowerPoint</Application>
  <PresentationFormat>Widescreen</PresentationFormat>
  <Paragraphs>180</Paragraphs>
  <Slides>19</Slides>
  <Notes>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Courier New</vt:lpstr>
      <vt:lpstr>Franklin Gothic Book</vt:lpstr>
      <vt:lpstr>Merriweather</vt:lpstr>
      <vt:lpstr>Open Sans</vt:lpstr>
      <vt:lpstr>Segoe UI</vt:lpstr>
      <vt:lpstr>Office Theme</vt:lpstr>
      <vt:lpstr>Anxiety &amp; Depression in the time of COVID-19</vt:lpstr>
      <vt:lpstr>We were wondering..….</vt:lpstr>
      <vt:lpstr>Our Process</vt:lpstr>
      <vt:lpstr>What did we discover?</vt:lpstr>
      <vt:lpstr>Anxiety &amp; Depression Levels in the US</vt:lpstr>
      <vt:lpstr>SO WHAT HAPPENED?</vt:lpstr>
      <vt:lpstr>COVID-19 and Indicators of Anxiety and Depression (IAD) in the US</vt:lpstr>
      <vt:lpstr>COVID-19 and Indicators of Anxiety and Depression (IAD) in the US</vt:lpstr>
      <vt:lpstr>COVID-19 and Indicators of Anxiety and Depression (IAD) in New York and California</vt:lpstr>
      <vt:lpstr>COVID-19 and IAD in NY and CA </vt:lpstr>
      <vt:lpstr>Digging Deeper</vt:lpstr>
      <vt:lpstr>Anxiety &amp; Depression in the US during the time of COVID-19 – a Gender perspective</vt:lpstr>
      <vt:lpstr>Anxiety &amp; Depression in the US during the time of COVID-19 – a Gender perspective</vt:lpstr>
      <vt:lpstr>Anxiety &amp; Depression in the US during the time of COVID-19 – by Age group</vt:lpstr>
      <vt:lpstr>Disrupted College Plans</vt:lpstr>
      <vt:lpstr>Disrupted College Plans – How?</vt:lpstr>
      <vt:lpstr>Disrupted College Plans – Why?</vt:lpstr>
      <vt:lpstr>Key Findings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Margaret Thorpe</dc:creator>
  <cp:lastModifiedBy>Margaret Thorpe</cp:lastModifiedBy>
  <cp:revision>38</cp:revision>
  <dcterms:created xsi:type="dcterms:W3CDTF">2021-02-05T21:46:28Z</dcterms:created>
  <dcterms:modified xsi:type="dcterms:W3CDTF">2021-02-10T00:34:28Z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